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314" r:id="rId2"/>
    <p:sldId id="744" r:id="rId3"/>
    <p:sldId id="427" r:id="rId4"/>
    <p:sldId id="667" r:id="rId5"/>
    <p:sldId id="804" r:id="rId6"/>
    <p:sldId id="690" r:id="rId7"/>
    <p:sldId id="731" r:id="rId8"/>
    <p:sldId id="651" r:id="rId9"/>
    <p:sldId id="1271" r:id="rId10"/>
    <p:sldId id="1272" r:id="rId11"/>
    <p:sldId id="652" r:id="rId12"/>
    <p:sldId id="1273" r:id="rId13"/>
    <p:sldId id="1274" r:id="rId14"/>
    <p:sldId id="260" r:id="rId15"/>
    <p:sldId id="261" r:id="rId16"/>
    <p:sldId id="1275" r:id="rId17"/>
    <p:sldId id="262" r:id="rId18"/>
    <p:sldId id="742" r:id="rId19"/>
    <p:sldId id="806" r:id="rId20"/>
    <p:sldId id="1261" r:id="rId21"/>
    <p:sldId id="699" r:id="rId22"/>
    <p:sldId id="1259" r:id="rId23"/>
    <p:sldId id="1263" r:id="rId24"/>
    <p:sldId id="1009" r:id="rId25"/>
    <p:sldId id="1264" r:id="rId26"/>
    <p:sldId id="1265" r:id="rId27"/>
    <p:sldId id="1266" r:id="rId28"/>
    <p:sldId id="257" r:id="rId29"/>
    <p:sldId id="1269" r:id="rId30"/>
    <p:sldId id="1276" r:id="rId31"/>
    <p:sldId id="1277" r:id="rId32"/>
    <p:sldId id="657" r:id="rId33"/>
    <p:sldId id="1278" r:id="rId34"/>
    <p:sldId id="1279" r:id="rId35"/>
    <p:sldId id="659" r:id="rId36"/>
    <p:sldId id="1280" r:id="rId37"/>
    <p:sldId id="658" r:id="rId38"/>
    <p:sldId id="660" r:id="rId39"/>
    <p:sldId id="650" r:id="rId40"/>
    <p:sldId id="348" r:id="rId41"/>
    <p:sldId id="753" r:id="rId42"/>
    <p:sldId id="1270" r:id="rId43"/>
    <p:sldId id="1281" r:id="rId44"/>
    <p:sldId id="1282" r:id="rId45"/>
    <p:sldId id="1283" r:id="rId46"/>
    <p:sldId id="1284" r:id="rId47"/>
    <p:sldId id="302" r:id="rId48"/>
    <p:sldId id="1285" r:id="rId49"/>
    <p:sldId id="714" r:id="rId50"/>
    <p:sldId id="757" r:id="rId51"/>
    <p:sldId id="805" r:id="rId52"/>
    <p:sldId id="301" r:id="rId53"/>
  </p:sldIdLst>
  <p:sldSz cx="18288000" cy="10287000"/>
  <p:notesSz cx="6858000" cy="9144000"/>
  <p:embeddedFontLst>
    <p:embeddedFont>
      <p:font typeface="Arial Narrow" panose="020B0606020202030204" pitchFamily="34" charset="0"/>
      <p:regular r:id="rId55"/>
      <p:bold r:id="rId56"/>
      <p:italic r:id="rId57"/>
      <p:boldItalic r:id="rId58"/>
    </p:embeddedFont>
    <p:embeddedFont>
      <p:font typeface="BentonSans Black" panose="02000804030000020004" pitchFamily="2" charset="0"/>
      <p:bold r:id="rId59"/>
      <p:boldItalic r:id="rId60"/>
    </p:embeddedFont>
    <p:embeddedFont>
      <p:font typeface="BentonSans Book" panose="02000404020000020004" pitchFamily="2" charset="0"/>
      <p:regular r:id="rId61"/>
      <p:italic r:id="rId62"/>
    </p:embeddedFont>
    <p:embeddedFont>
      <p:font typeface="BentonSans Regular" panose="02000503000000020004" pitchFamily="50" charset="0"/>
      <p:regular r:id="rId63"/>
      <p:bold r:id="rId64"/>
      <p:italic r:id="rId65"/>
      <p:boldItalic r:id="rId66"/>
    </p:embeddedFont>
    <p:embeddedFont>
      <p:font typeface="Calibri" panose="020F0502020204030204" pitchFamily="34" charset="0"/>
      <p:regular r:id="rId67"/>
      <p:bold r:id="rId68"/>
      <p:italic r:id="rId69"/>
      <p:boldItalic r:id="rId70"/>
    </p:embeddedFont>
    <p:embeddedFont>
      <p:font typeface="Helvetica" panose="020B0604020202020204" pitchFamily="34" charset="0"/>
      <p:regular r:id="rId71"/>
      <p:bold r:id="rId72"/>
      <p:italic r:id="rId73"/>
      <p:boldItalic r:id="rId74"/>
    </p:embeddedFont>
    <p:embeddedFont>
      <p:font typeface="Tahoma" panose="020B0604030504040204" pitchFamily="34" charset="0"/>
      <p:regular r:id="rId75"/>
      <p:bold r:id="rId76"/>
    </p:embeddedFont>
    <p:embeddedFont>
      <p:font typeface="Trebuchet MS" panose="020B0603020202020204" pitchFamily="34" charset="0"/>
      <p:regular r:id="rId77"/>
      <p:bold r:id="rId78"/>
      <p:italic r:id="rId79"/>
      <p:boldItalic r:id="rId8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wart, Nick Ronald Paul"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483E96-264D-497E-8640-30CB9E99DDAE}" v="23" dt="2023-08-24T13:57:09.6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autoAdjust="0"/>
    <p:restoredTop sz="93827" autoAdjust="0"/>
  </p:normalViewPr>
  <p:slideViewPr>
    <p:cSldViewPr>
      <p:cViewPr varScale="1">
        <p:scale>
          <a:sx n="72" d="100"/>
          <a:sy n="72" d="100"/>
        </p:scale>
        <p:origin x="65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font" Target="fonts/font14.fntdata"/><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4.fntdata"/><Relationship Id="rId74" Type="http://schemas.openxmlformats.org/officeDocument/2006/relationships/font" Target="fonts/font20.fntdata"/><Relationship Id="rId79" Type="http://schemas.openxmlformats.org/officeDocument/2006/relationships/font" Target="fonts/font25.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8.fntdata"/><Relationship Id="rId80" Type="http://schemas.openxmlformats.org/officeDocument/2006/relationships/font" Target="fonts/font26.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font" Target="fonts/font24.fntdata"/><Relationship Id="rId81" Type="http://schemas.openxmlformats.org/officeDocument/2006/relationships/commentAuthors" Target="commentAuthors.xml"/><Relationship Id="rId86"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 Id="rId76" Type="http://schemas.openxmlformats.org/officeDocument/2006/relationships/font" Target="fonts/font22.fntdata"/><Relationship Id="rId7" Type="http://schemas.openxmlformats.org/officeDocument/2006/relationships/slide" Target="slides/slide6.xml"/><Relationship Id="rId71" Type="http://schemas.openxmlformats.org/officeDocument/2006/relationships/font" Target="fonts/font1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2.fntdata"/><Relationship Id="rId87" Type="http://schemas.microsoft.com/office/2015/10/relationships/revisionInfo" Target="revisionInfo.xml"/><Relationship Id="rId61" Type="http://schemas.openxmlformats.org/officeDocument/2006/relationships/font" Target="fonts/font7.fntdata"/><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wart, Nick Ronald Paul" userId="6b87ba09-d33d-458b-987e-db4d53494fc1" providerId="ADAL" clId="{9A483E96-264D-497E-8640-30CB9E99DDAE}"/>
    <pc:docChg chg="undo redo custSel addSld delSld modSld sldOrd">
      <pc:chgData name="Stewart, Nick Ronald Paul" userId="6b87ba09-d33d-458b-987e-db4d53494fc1" providerId="ADAL" clId="{9A483E96-264D-497E-8640-30CB9E99DDAE}" dt="2023-08-29T20:40:24.027" v="2254" actId="20577"/>
      <pc:docMkLst>
        <pc:docMk/>
      </pc:docMkLst>
      <pc:sldChg chg="addSp delSp modSp mod modClrScheme chgLayout">
        <pc:chgData name="Stewart, Nick Ronald Paul" userId="6b87ba09-d33d-458b-987e-db4d53494fc1" providerId="ADAL" clId="{9A483E96-264D-497E-8640-30CB9E99DDAE}" dt="2023-08-28T18:21:37.482" v="1925" actId="2711"/>
        <pc:sldMkLst>
          <pc:docMk/>
          <pc:sldMk cId="332920459" sldId="257"/>
        </pc:sldMkLst>
        <pc:spChg chg="add mod ord">
          <ac:chgData name="Stewart, Nick Ronald Paul" userId="6b87ba09-d33d-458b-987e-db4d53494fc1" providerId="ADAL" clId="{9A483E96-264D-497E-8640-30CB9E99DDAE}" dt="2023-08-23T19:47:39.224" v="602" actId="20577"/>
          <ac:spMkLst>
            <pc:docMk/>
            <pc:sldMk cId="332920459" sldId="257"/>
            <ac:spMk id="2" creationId="{96C47BD8-E912-9958-8A3A-0B3E53F84FC5}"/>
          </ac:spMkLst>
        </pc:spChg>
        <pc:spChg chg="mod ord">
          <ac:chgData name="Stewart, Nick Ronald Paul" userId="6b87ba09-d33d-458b-987e-db4d53494fc1" providerId="ADAL" clId="{9A483E96-264D-497E-8640-30CB9E99DDAE}" dt="2023-08-28T18:21:37.482" v="1925" actId="2711"/>
          <ac:spMkLst>
            <pc:docMk/>
            <pc:sldMk cId="332920459" sldId="257"/>
            <ac:spMk id="3" creationId="{EE39200E-07B9-8003-7559-B83460F8A0DC}"/>
          </ac:spMkLst>
        </pc:spChg>
        <pc:spChg chg="del">
          <ac:chgData name="Stewart, Nick Ronald Paul" userId="6b87ba09-d33d-458b-987e-db4d53494fc1" providerId="ADAL" clId="{9A483E96-264D-497E-8640-30CB9E99DDAE}" dt="2023-08-23T19:47:44.416" v="604" actId="478"/>
          <ac:spMkLst>
            <pc:docMk/>
            <pc:sldMk cId="332920459" sldId="257"/>
            <ac:spMk id="5" creationId="{D9200747-BF66-16E9-5131-D6E0F4AC4FD6}"/>
          </ac:spMkLst>
        </pc:spChg>
        <pc:spChg chg="del">
          <ac:chgData name="Stewart, Nick Ronald Paul" userId="6b87ba09-d33d-458b-987e-db4d53494fc1" providerId="ADAL" clId="{9A483E96-264D-497E-8640-30CB9E99DDAE}" dt="2023-08-23T19:47:42.646" v="603" actId="478"/>
          <ac:spMkLst>
            <pc:docMk/>
            <pc:sldMk cId="332920459" sldId="257"/>
            <ac:spMk id="8" creationId="{C455B558-E6DF-8A39-27AF-29B4AC10A12D}"/>
          </ac:spMkLst>
        </pc:spChg>
      </pc:sldChg>
      <pc:sldChg chg="addSp delSp modSp mod ord modClrScheme chgLayout">
        <pc:chgData name="Stewart, Nick Ronald Paul" userId="6b87ba09-d33d-458b-987e-db4d53494fc1" providerId="ADAL" clId="{9A483E96-264D-497E-8640-30CB9E99DDAE}" dt="2023-08-24T18:33:09.944" v="1620"/>
        <pc:sldMkLst>
          <pc:docMk/>
          <pc:sldMk cId="282380813" sldId="260"/>
        </pc:sldMkLst>
        <pc:spChg chg="add mod ord">
          <ac:chgData name="Stewart, Nick Ronald Paul" userId="6b87ba09-d33d-458b-987e-db4d53494fc1" providerId="ADAL" clId="{9A483E96-264D-497E-8640-30CB9E99DDAE}" dt="2023-08-23T20:01:53.809" v="820" actId="20577"/>
          <ac:spMkLst>
            <pc:docMk/>
            <pc:sldMk cId="282380813" sldId="260"/>
            <ac:spMk id="2" creationId="{7E71062C-2A75-5737-A0F3-67DFA141CC55}"/>
          </ac:spMkLst>
        </pc:spChg>
        <pc:spChg chg="del">
          <ac:chgData name="Stewart, Nick Ronald Paul" userId="6b87ba09-d33d-458b-987e-db4d53494fc1" providerId="ADAL" clId="{9A483E96-264D-497E-8640-30CB9E99DDAE}" dt="2023-08-23T20:02:01.128" v="821" actId="478"/>
          <ac:spMkLst>
            <pc:docMk/>
            <pc:sldMk cId="282380813" sldId="260"/>
            <ac:spMk id="3" creationId="{71505E78-F858-46CA-9B42-15E3358FA892}"/>
          </ac:spMkLst>
        </pc:spChg>
        <pc:spChg chg="add del mod ord">
          <ac:chgData name="Stewart, Nick Ronald Paul" userId="6b87ba09-d33d-458b-987e-db4d53494fc1" providerId="ADAL" clId="{9A483E96-264D-497E-8640-30CB9E99DDAE}" dt="2023-08-23T20:02:06.949" v="822" actId="478"/>
          <ac:spMkLst>
            <pc:docMk/>
            <pc:sldMk cId="282380813" sldId="260"/>
            <ac:spMk id="6" creationId="{758D6C7F-E34D-2D9D-82C4-B691F386F3C0}"/>
          </ac:spMkLst>
        </pc:spChg>
        <pc:picChg chg="mod">
          <ac:chgData name="Stewart, Nick Ronald Paul" userId="6b87ba09-d33d-458b-987e-db4d53494fc1" providerId="ADAL" clId="{9A483E96-264D-497E-8640-30CB9E99DDAE}" dt="2023-08-23T20:02:16.844" v="825" actId="1076"/>
          <ac:picMkLst>
            <pc:docMk/>
            <pc:sldMk cId="282380813" sldId="260"/>
            <ac:picMk id="4" creationId="{10923630-ECCA-4AED-AB06-AF997E7ADD7B}"/>
          </ac:picMkLst>
        </pc:picChg>
        <pc:picChg chg="del">
          <ac:chgData name="Stewart, Nick Ronald Paul" userId="6b87ba09-d33d-458b-987e-db4d53494fc1" providerId="ADAL" clId="{9A483E96-264D-497E-8640-30CB9E99DDAE}" dt="2023-08-23T20:02:09.861" v="823" actId="478"/>
          <ac:picMkLst>
            <pc:docMk/>
            <pc:sldMk cId="282380813" sldId="260"/>
            <ac:picMk id="5" creationId="{37D6FDC3-21AA-4869-81B5-BC3246396F13}"/>
          </ac:picMkLst>
        </pc:picChg>
      </pc:sldChg>
      <pc:sldChg chg="addSp delSp modSp mod ord modClrScheme chgLayout">
        <pc:chgData name="Stewart, Nick Ronald Paul" userId="6b87ba09-d33d-458b-987e-db4d53494fc1" providerId="ADAL" clId="{9A483E96-264D-497E-8640-30CB9E99DDAE}" dt="2023-08-28T18:17:24.146" v="1907" actId="14100"/>
        <pc:sldMkLst>
          <pc:docMk/>
          <pc:sldMk cId="1862663915" sldId="261"/>
        </pc:sldMkLst>
        <pc:spChg chg="mod">
          <ac:chgData name="Stewart, Nick Ronald Paul" userId="6b87ba09-d33d-458b-987e-db4d53494fc1" providerId="ADAL" clId="{9A483E96-264D-497E-8640-30CB9E99DDAE}" dt="2023-08-23T20:03:20.286" v="844" actId="207"/>
          <ac:spMkLst>
            <pc:docMk/>
            <pc:sldMk cId="1862663915" sldId="261"/>
            <ac:spMk id="2" creationId="{84BCB214-0F97-4D73-B16C-F7C3AA3083AD}"/>
          </ac:spMkLst>
        </pc:spChg>
        <pc:spChg chg="add mod ord">
          <ac:chgData name="Stewart, Nick Ronald Paul" userId="6b87ba09-d33d-458b-987e-db4d53494fc1" providerId="ADAL" clId="{9A483E96-264D-497E-8640-30CB9E99DDAE}" dt="2023-08-23T20:03:08.562" v="841" actId="167"/>
          <ac:spMkLst>
            <pc:docMk/>
            <pc:sldMk cId="1862663915" sldId="261"/>
            <ac:spMk id="3" creationId="{3BF426B8-CF51-2B95-6168-8580CA916743}"/>
          </ac:spMkLst>
        </pc:spChg>
        <pc:spChg chg="mod">
          <ac:chgData name="Stewart, Nick Ronald Paul" userId="6b87ba09-d33d-458b-987e-db4d53494fc1" providerId="ADAL" clId="{9A483E96-264D-497E-8640-30CB9E99DDAE}" dt="2023-08-28T18:16:45.378" v="1899" actId="2711"/>
          <ac:spMkLst>
            <pc:docMk/>
            <pc:sldMk cId="1862663915" sldId="261"/>
            <ac:spMk id="5" creationId="{D1C75D89-4384-4568-A0C1-5FEC61203D33}"/>
          </ac:spMkLst>
        </pc:spChg>
        <pc:spChg chg="add del mod ord">
          <ac:chgData name="Stewart, Nick Ronald Paul" userId="6b87ba09-d33d-458b-987e-db4d53494fc1" providerId="ADAL" clId="{9A483E96-264D-497E-8640-30CB9E99DDAE}" dt="2023-08-23T20:03:15.405" v="843" actId="478"/>
          <ac:spMkLst>
            <pc:docMk/>
            <pc:sldMk cId="1862663915" sldId="261"/>
            <ac:spMk id="6" creationId="{FA4065BC-CD89-F69B-7D54-C21A1144DCB8}"/>
          </ac:spMkLst>
        </pc:spChg>
        <pc:spChg chg="mod">
          <ac:chgData name="Stewart, Nick Ronald Paul" userId="6b87ba09-d33d-458b-987e-db4d53494fc1" providerId="ADAL" clId="{9A483E96-264D-497E-8640-30CB9E99DDAE}" dt="2023-08-28T18:16:49.659" v="1900" actId="2711"/>
          <ac:spMkLst>
            <pc:docMk/>
            <pc:sldMk cId="1862663915" sldId="261"/>
            <ac:spMk id="7" creationId="{2FE9DB20-1F80-455D-BBA7-0DBDB1E90CC8}"/>
          </ac:spMkLst>
        </pc:spChg>
        <pc:spChg chg="mod">
          <ac:chgData name="Stewart, Nick Ronald Paul" userId="6b87ba09-d33d-458b-987e-db4d53494fc1" providerId="ADAL" clId="{9A483E96-264D-497E-8640-30CB9E99DDAE}" dt="2023-08-28T18:17:24.146" v="1907" actId="14100"/>
          <ac:spMkLst>
            <pc:docMk/>
            <pc:sldMk cId="1862663915" sldId="261"/>
            <ac:spMk id="8" creationId="{E88FF381-8CF5-411E-8036-EC6287896075}"/>
          </ac:spMkLst>
        </pc:spChg>
        <pc:spChg chg="del">
          <ac:chgData name="Stewart, Nick Ronald Paul" userId="6b87ba09-d33d-458b-987e-db4d53494fc1" providerId="ADAL" clId="{9A483E96-264D-497E-8640-30CB9E99DDAE}" dt="2023-08-23T20:03:13.068" v="842" actId="478"/>
          <ac:spMkLst>
            <pc:docMk/>
            <pc:sldMk cId="1862663915" sldId="261"/>
            <ac:spMk id="9" creationId="{F27F0E43-2DB6-41DC-AB89-B80E2038BCE2}"/>
          </ac:spMkLst>
        </pc:spChg>
        <pc:picChg chg="mod">
          <ac:chgData name="Stewart, Nick Ronald Paul" userId="6b87ba09-d33d-458b-987e-db4d53494fc1" providerId="ADAL" clId="{9A483E96-264D-497E-8640-30CB9E99DDAE}" dt="2023-08-28T18:17:01.701" v="1903" actId="1076"/>
          <ac:picMkLst>
            <pc:docMk/>
            <pc:sldMk cId="1862663915" sldId="261"/>
            <ac:picMk id="4" creationId="{2625A2E9-6B22-4D3B-A44F-12960A7C1554}"/>
          </ac:picMkLst>
        </pc:picChg>
        <pc:picChg chg="del">
          <ac:chgData name="Stewart, Nick Ronald Paul" userId="6b87ba09-d33d-458b-987e-db4d53494fc1" providerId="ADAL" clId="{9A483E96-264D-497E-8640-30CB9E99DDAE}" dt="2023-08-23T20:03:41.098" v="848" actId="478"/>
          <ac:picMkLst>
            <pc:docMk/>
            <pc:sldMk cId="1862663915" sldId="261"/>
            <ac:picMk id="10" creationId="{5DE5C082-BAB2-41B5-AB60-BCE0AB009078}"/>
          </ac:picMkLst>
        </pc:picChg>
      </pc:sldChg>
      <pc:sldChg chg="addSp delSp modSp mod modClrScheme chgLayout">
        <pc:chgData name="Stewart, Nick Ronald Paul" userId="6b87ba09-d33d-458b-987e-db4d53494fc1" providerId="ADAL" clId="{9A483E96-264D-497E-8640-30CB9E99DDAE}" dt="2023-08-28T18:17:45.190" v="1909" actId="2711"/>
        <pc:sldMkLst>
          <pc:docMk/>
          <pc:sldMk cId="1378463962" sldId="262"/>
        </pc:sldMkLst>
        <pc:spChg chg="del mod ord">
          <ac:chgData name="Stewart, Nick Ronald Paul" userId="6b87ba09-d33d-458b-987e-db4d53494fc1" providerId="ADAL" clId="{9A483E96-264D-497E-8640-30CB9E99DDAE}" dt="2023-08-23T20:04:29.320" v="852" actId="478"/>
          <ac:spMkLst>
            <pc:docMk/>
            <pc:sldMk cId="1378463962" sldId="262"/>
            <ac:spMk id="2" creationId="{55D7FEC6-8592-42D1-86E1-AC408590F829}"/>
          </ac:spMkLst>
        </pc:spChg>
        <pc:spChg chg="mod ord">
          <ac:chgData name="Stewart, Nick Ronald Paul" userId="6b87ba09-d33d-458b-987e-db4d53494fc1" providerId="ADAL" clId="{9A483E96-264D-497E-8640-30CB9E99DDAE}" dt="2023-08-28T18:17:45.190" v="1909" actId="2711"/>
          <ac:spMkLst>
            <pc:docMk/>
            <pc:sldMk cId="1378463962" sldId="262"/>
            <ac:spMk id="5" creationId="{69E3D582-BB81-7A4F-8F49-9FBFDFBF2843}"/>
          </ac:spMkLst>
        </pc:spChg>
        <pc:spChg chg="add mod">
          <ac:chgData name="Stewart, Nick Ronald Paul" userId="6b87ba09-d33d-458b-987e-db4d53494fc1" providerId="ADAL" clId="{9A483E96-264D-497E-8640-30CB9E99DDAE}" dt="2023-08-23T20:04:33.990" v="867" actId="20577"/>
          <ac:spMkLst>
            <pc:docMk/>
            <pc:sldMk cId="1378463962" sldId="262"/>
            <ac:spMk id="6" creationId="{638FC73F-C16F-74D3-F3CE-8419B9AC94B8}"/>
          </ac:spMkLst>
        </pc:spChg>
        <pc:picChg chg="del">
          <ac:chgData name="Stewart, Nick Ronald Paul" userId="6b87ba09-d33d-458b-987e-db4d53494fc1" providerId="ADAL" clId="{9A483E96-264D-497E-8640-30CB9E99DDAE}" dt="2023-08-23T20:04:37.566" v="868" actId="478"/>
          <ac:picMkLst>
            <pc:docMk/>
            <pc:sldMk cId="1378463962" sldId="262"/>
            <ac:picMk id="4" creationId="{4A6CBC57-B74A-4A4F-81B3-2C1899E231A7}"/>
          </ac:picMkLst>
        </pc:picChg>
      </pc:sldChg>
      <pc:sldChg chg="addSp delSp modSp del mod modClrScheme chgLayout">
        <pc:chgData name="Stewart, Nick Ronald Paul" userId="6b87ba09-d33d-458b-987e-db4d53494fc1" providerId="ADAL" clId="{9A483E96-264D-497E-8640-30CB9E99DDAE}" dt="2023-08-24T18:12:09.479" v="1369" actId="2696"/>
        <pc:sldMkLst>
          <pc:docMk/>
          <pc:sldMk cId="3197067005" sldId="266"/>
        </pc:sldMkLst>
        <pc:spChg chg="del mod ord">
          <ac:chgData name="Stewart, Nick Ronald Paul" userId="6b87ba09-d33d-458b-987e-db4d53494fc1" providerId="ADAL" clId="{9A483E96-264D-497E-8640-30CB9E99DDAE}" dt="2023-08-24T13:51:59.098" v="1121" actId="478"/>
          <ac:spMkLst>
            <pc:docMk/>
            <pc:sldMk cId="3197067005" sldId="266"/>
            <ac:spMk id="2" creationId="{A4ED87F0-2B69-4830-8F09-7CBB394CCBE2}"/>
          </ac:spMkLst>
        </pc:spChg>
        <pc:spChg chg="mod ord">
          <ac:chgData name="Stewart, Nick Ronald Paul" userId="6b87ba09-d33d-458b-987e-db4d53494fc1" providerId="ADAL" clId="{9A483E96-264D-497E-8640-30CB9E99DDAE}" dt="2023-08-24T13:51:47.485" v="1119" actId="27636"/>
          <ac:spMkLst>
            <pc:docMk/>
            <pc:sldMk cId="3197067005" sldId="266"/>
            <ac:spMk id="3" creationId="{E8DA1609-D172-49F7-B39B-264131CEF215}"/>
          </ac:spMkLst>
        </pc:spChg>
        <pc:spChg chg="del mod">
          <ac:chgData name="Stewart, Nick Ronald Paul" userId="6b87ba09-d33d-458b-987e-db4d53494fc1" providerId="ADAL" clId="{9A483E96-264D-497E-8640-30CB9E99DDAE}" dt="2023-08-24T13:51:56.168" v="1120" actId="478"/>
          <ac:spMkLst>
            <pc:docMk/>
            <pc:sldMk cId="3197067005" sldId="266"/>
            <ac:spMk id="5" creationId="{798D9BB0-23F5-4302-A14B-E2AAB3073FFF}"/>
          </ac:spMkLst>
        </pc:spChg>
        <pc:spChg chg="add mod">
          <ac:chgData name="Stewart, Nick Ronald Paul" userId="6b87ba09-d33d-458b-987e-db4d53494fc1" providerId="ADAL" clId="{9A483E96-264D-497E-8640-30CB9E99DDAE}" dt="2023-08-24T13:52:16.307" v="1157" actId="20577"/>
          <ac:spMkLst>
            <pc:docMk/>
            <pc:sldMk cId="3197067005" sldId="266"/>
            <ac:spMk id="8" creationId="{2C43FBCF-FB01-E2B0-8496-53E58563FEA8}"/>
          </ac:spMkLst>
        </pc:spChg>
        <pc:picChg chg="mod">
          <ac:chgData name="Stewart, Nick Ronald Paul" userId="6b87ba09-d33d-458b-987e-db4d53494fc1" providerId="ADAL" clId="{9A483E96-264D-497E-8640-30CB9E99DDAE}" dt="2023-08-24T13:51:36.056" v="1116" actId="1076"/>
          <ac:picMkLst>
            <pc:docMk/>
            <pc:sldMk cId="3197067005" sldId="266"/>
            <ac:picMk id="4" creationId="{950B8DC7-93CA-4BD4-BDE8-053C72D40E88}"/>
          </ac:picMkLst>
        </pc:picChg>
        <pc:picChg chg="del">
          <ac:chgData name="Stewart, Nick Ronald Paul" userId="6b87ba09-d33d-458b-987e-db4d53494fc1" providerId="ADAL" clId="{9A483E96-264D-497E-8640-30CB9E99DDAE}" dt="2023-08-24T13:51:43.380" v="1117" actId="478"/>
          <ac:picMkLst>
            <pc:docMk/>
            <pc:sldMk cId="3197067005" sldId="266"/>
            <ac:picMk id="6" creationId="{778F846B-8530-40B4-9223-2706DE8FAD06}"/>
          </ac:picMkLst>
        </pc:picChg>
      </pc:sldChg>
      <pc:sldChg chg="addSp delSp modSp del mod modClrScheme chgLayout">
        <pc:chgData name="Stewart, Nick Ronald Paul" userId="6b87ba09-d33d-458b-987e-db4d53494fc1" providerId="ADAL" clId="{9A483E96-264D-497E-8640-30CB9E99DDAE}" dt="2023-08-24T18:12:09.479" v="1369" actId="2696"/>
        <pc:sldMkLst>
          <pc:docMk/>
          <pc:sldMk cId="4293911260" sldId="267"/>
        </pc:sldMkLst>
        <pc:spChg chg="add mod ord">
          <ac:chgData name="Stewart, Nick Ronald Paul" userId="6b87ba09-d33d-458b-987e-db4d53494fc1" providerId="ADAL" clId="{9A483E96-264D-497E-8640-30CB9E99DDAE}" dt="2023-08-24T13:52:46.287" v="1171" actId="20577"/>
          <ac:spMkLst>
            <pc:docMk/>
            <pc:sldMk cId="4293911260" sldId="267"/>
            <ac:spMk id="2" creationId="{FB88FF86-EACB-9B41-A837-CD7FAA684FA5}"/>
          </ac:spMkLst>
        </pc:spChg>
        <pc:spChg chg="mod ord">
          <ac:chgData name="Stewart, Nick Ronald Paul" userId="6b87ba09-d33d-458b-987e-db4d53494fc1" providerId="ADAL" clId="{9A483E96-264D-497E-8640-30CB9E99DDAE}" dt="2023-08-24T13:53:00.245" v="1183" actId="14100"/>
          <ac:spMkLst>
            <pc:docMk/>
            <pc:sldMk cId="4293911260" sldId="267"/>
            <ac:spMk id="3" creationId="{DB6633D0-5E51-4B0A-A9A6-ECF1CEC8CAA6}"/>
          </ac:spMkLst>
        </pc:spChg>
        <pc:picChg chg="mod">
          <ac:chgData name="Stewart, Nick Ronald Paul" userId="6b87ba09-d33d-458b-987e-db4d53494fc1" providerId="ADAL" clId="{9A483E96-264D-497E-8640-30CB9E99DDAE}" dt="2023-08-24T13:53:10.717" v="1186" actId="1076"/>
          <ac:picMkLst>
            <pc:docMk/>
            <pc:sldMk cId="4293911260" sldId="267"/>
            <ac:picMk id="4" creationId="{C98310F6-5D17-428E-9534-F2153A4CA08B}"/>
          </ac:picMkLst>
        </pc:picChg>
        <pc:picChg chg="del">
          <ac:chgData name="Stewart, Nick Ronald Paul" userId="6b87ba09-d33d-458b-987e-db4d53494fc1" providerId="ADAL" clId="{9A483E96-264D-497E-8640-30CB9E99DDAE}" dt="2023-08-24T13:52:24.283" v="1158" actId="478"/>
          <ac:picMkLst>
            <pc:docMk/>
            <pc:sldMk cId="4293911260" sldId="267"/>
            <ac:picMk id="5" creationId="{022182A9-5A86-4EF4-B388-4E22F2BF95C4}"/>
          </ac:picMkLst>
        </pc:picChg>
      </pc:sldChg>
      <pc:sldChg chg="del">
        <pc:chgData name="Stewart, Nick Ronald Paul" userId="6b87ba09-d33d-458b-987e-db4d53494fc1" providerId="ADAL" clId="{9A483E96-264D-497E-8640-30CB9E99DDAE}" dt="2023-08-24T13:38:27.425" v="1102" actId="2696"/>
        <pc:sldMkLst>
          <pc:docMk/>
          <pc:sldMk cId="184804700" sldId="299"/>
        </pc:sldMkLst>
      </pc:sldChg>
      <pc:sldChg chg="modSp mod ord modClrScheme chgLayout">
        <pc:chgData name="Stewart, Nick Ronald Paul" userId="6b87ba09-d33d-458b-987e-db4d53494fc1" providerId="ADAL" clId="{9A483E96-264D-497E-8640-30CB9E99DDAE}" dt="2023-08-28T18:40:31.860" v="2074" actId="20577"/>
        <pc:sldMkLst>
          <pc:docMk/>
          <pc:sldMk cId="555285615" sldId="302"/>
        </pc:sldMkLst>
        <pc:spChg chg="mod ord">
          <ac:chgData name="Stewart, Nick Ronald Paul" userId="6b87ba09-d33d-458b-987e-db4d53494fc1" providerId="ADAL" clId="{9A483E96-264D-497E-8640-30CB9E99DDAE}" dt="2023-08-28T18:40:31.860" v="2074" actId="20577"/>
          <ac:spMkLst>
            <pc:docMk/>
            <pc:sldMk cId="555285615" sldId="302"/>
            <ac:spMk id="2" creationId="{00000000-0000-0000-0000-000000000000}"/>
          </ac:spMkLst>
        </pc:spChg>
        <pc:spChg chg="mod ord">
          <ac:chgData name="Stewart, Nick Ronald Paul" userId="6b87ba09-d33d-458b-987e-db4d53494fc1" providerId="ADAL" clId="{9A483E96-264D-497E-8640-30CB9E99DDAE}" dt="2023-08-28T18:40:09.360" v="2072" actId="5793"/>
          <ac:spMkLst>
            <pc:docMk/>
            <pc:sldMk cId="555285615" sldId="302"/>
            <ac:spMk id="3" creationId="{00000000-0000-0000-0000-000000000000}"/>
          </ac:spMkLst>
        </pc:spChg>
      </pc:sldChg>
      <pc:sldChg chg="modSp mod">
        <pc:chgData name="Stewart, Nick Ronald Paul" userId="6b87ba09-d33d-458b-987e-db4d53494fc1" providerId="ADAL" clId="{9A483E96-264D-497E-8640-30CB9E99DDAE}" dt="2023-08-29T20:40:24.027" v="2254" actId="20577"/>
        <pc:sldMkLst>
          <pc:docMk/>
          <pc:sldMk cId="2672913323" sldId="314"/>
        </pc:sldMkLst>
        <pc:spChg chg="mod">
          <ac:chgData name="Stewart, Nick Ronald Paul" userId="6b87ba09-d33d-458b-987e-db4d53494fc1" providerId="ADAL" clId="{9A483E96-264D-497E-8640-30CB9E99DDAE}" dt="2023-08-29T20:40:24.027" v="2254" actId="20577"/>
          <ac:spMkLst>
            <pc:docMk/>
            <pc:sldMk cId="2672913323" sldId="314"/>
            <ac:spMk id="2" creationId="{00000000-0000-0000-0000-000000000000}"/>
          </ac:spMkLst>
        </pc:spChg>
      </pc:sldChg>
      <pc:sldChg chg="addSp delSp modSp mod ord modClrScheme chgLayout">
        <pc:chgData name="Stewart, Nick Ronald Paul" userId="6b87ba09-d33d-458b-987e-db4d53494fc1" providerId="ADAL" clId="{9A483E96-264D-497E-8640-30CB9E99DDAE}" dt="2023-08-28T18:22:40.689" v="1931" actId="2711"/>
        <pc:sldMkLst>
          <pc:docMk/>
          <pc:sldMk cId="1473946884" sldId="348"/>
        </pc:sldMkLst>
        <pc:spChg chg="add del mod ord">
          <ac:chgData name="Stewart, Nick Ronald Paul" userId="6b87ba09-d33d-458b-987e-db4d53494fc1" providerId="ADAL" clId="{9A483E96-264D-497E-8640-30CB9E99DDAE}" dt="2023-08-24T13:59:18.892" v="1212" actId="478"/>
          <ac:spMkLst>
            <pc:docMk/>
            <pc:sldMk cId="1473946884" sldId="348"/>
            <ac:spMk id="5" creationId="{00000000-0000-0000-0000-000000000000}"/>
          </ac:spMkLst>
        </pc:spChg>
        <pc:spChg chg="mod ord">
          <ac:chgData name="Stewart, Nick Ronald Paul" userId="6b87ba09-d33d-458b-987e-db4d53494fc1" providerId="ADAL" clId="{9A483E96-264D-497E-8640-30CB9E99DDAE}" dt="2023-08-28T18:22:40.689" v="1931" actId="2711"/>
          <ac:spMkLst>
            <pc:docMk/>
            <pc:sldMk cId="1473946884" sldId="348"/>
            <ac:spMk id="6" creationId="{00000000-0000-0000-0000-000000000000}"/>
          </ac:spMkLst>
        </pc:spChg>
        <pc:spChg chg="add del">
          <ac:chgData name="Stewart, Nick Ronald Paul" userId="6b87ba09-d33d-458b-987e-db4d53494fc1" providerId="ADAL" clId="{9A483E96-264D-497E-8640-30CB9E99DDAE}" dt="2023-08-24T13:59:16.850" v="1209" actId="478"/>
          <ac:spMkLst>
            <pc:docMk/>
            <pc:sldMk cId="1473946884" sldId="348"/>
            <ac:spMk id="7" creationId="{03D7C615-B5D2-5115-4B52-7AD3E0D39D84}"/>
          </ac:spMkLst>
        </pc:spChg>
        <pc:spChg chg="add del mod">
          <ac:chgData name="Stewart, Nick Ronald Paul" userId="6b87ba09-d33d-458b-987e-db4d53494fc1" providerId="ADAL" clId="{9A483E96-264D-497E-8640-30CB9E99DDAE}" dt="2023-08-24T13:59:24.746" v="1228" actId="20577"/>
          <ac:spMkLst>
            <pc:docMk/>
            <pc:sldMk cId="1473946884" sldId="348"/>
            <ac:spMk id="8" creationId="{BC72D2FA-F3B1-B3B9-59C4-6D0746787AAB}"/>
          </ac:spMkLst>
        </pc:spChg>
        <pc:spChg chg="add del">
          <ac:chgData name="Stewart, Nick Ronald Paul" userId="6b87ba09-d33d-458b-987e-db4d53494fc1" providerId="ADAL" clId="{9A483E96-264D-497E-8640-30CB9E99DDAE}" dt="2023-08-24T13:59:16.679" v="1208" actId="478"/>
          <ac:spMkLst>
            <pc:docMk/>
            <pc:sldMk cId="1473946884" sldId="348"/>
            <ac:spMk id="9" creationId="{8D20645D-CF00-5110-7636-02544C671587}"/>
          </ac:spMkLst>
        </pc:spChg>
      </pc:sldChg>
      <pc:sldChg chg="modSp mod">
        <pc:chgData name="Stewart, Nick Ronald Paul" userId="6b87ba09-d33d-458b-987e-db4d53494fc1" providerId="ADAL" clId="{9A483E96-264D-497E-8640-30CB9E99DDAE}" dt="2023-08-28T18:14:05.320" v="1890" actId="2711"/>
        <pc:sldMkLst>
          <pc:docMk/>
          <pc:sldMk cId="328895676" sldId="427"/>
        </pc:sldMkLst>
        <pc:spChg chg="mod">
          <ac:chgData name="Stewart, Nick Ronald Paul" userId="6b87ba09-d33d-458b-987e-db4d53494fc1" providerId="ADAL" clId="{9A483E96-264D-497E-8640-30CB9E99DDAE}" dt="2023-08-28T18:14:05.320" v="1890" actId="2711"/>
          <ac:spMkLst>
            <pc:docMk/>
            <pc:sldMk cId="328895676" sldId="427"/>
            <ac:spMk id="2" creationId="{DFFDD8B0-2055-2A4E-8E1C-AA41CF0117C4}"/>
          </ac:spMkLst>
        </pc:spChg>
      </pc:sldChg>
      <pc:sldChg chg="addSp modSp mod">
        <pc:chgData name="Stewart, Nick Ronald Paul" userId="6b87ba09-d33d-458b-987e-db4d53494fc1" providerId="ADAL" clId="{9A483E96-264D-497E-8640-30CB9E99DDAE}" dt="2023-08-23T19:59:26.797" v="722" actId="1076"/>
        <pc:sldMkLst>
          <pc:docMk/>
          <pc:sldMk cId="80794107" sldId="651"/>
        </pc:sldMkLst>
        <pc:spChg chg="mod">
          <ac:chgData name="Stewart, Nick Ronald Paul" userId="6b87ba09-d33d-458b-987e-db4d53494fc1" providerId="ADAL" clId="{9A483E96-264D-497E-8640-30CB9E99DDAE}" dt="2023-08-23T19:59:20.143" v="721" actId="1076"/>
          <ac:spMkLst>
            <pc:docMk/>
            <pc:sldMk cId="80794107" sldId="651"/>
            <ac:spMk id="2" creationId="{417EDDF0-A7FF-4400-8679-1BF1E8AF41C4}"/>
          </ac:spMkLst>
        </pc:spChg>
        <pc:spChg chg="mod">
          <ac:chgData name="Stewart, Nick Ronald Paul" userId="6b87ba09-d33d-458b-987e-db4d53494fc1" providerId="ADAL" clId="{9A483E96-264D-497E-8640-30CB9E99DDAE}" dt="2023-08-23T19:50:31.407" v="615" actId="20577"/>
          <ac:spMkLst>
            <pc:docMk/>
            <pc:sldMk cId="80794107" sldId="651"/>
            <ac:spMk id="3" creationId="{1ADF99E0-63C4-4A08-9153-70E4307D7CB6}"/>
          </ac:spMkLst>
        </pc:spChg>
        <pc:spChg chg="add mod">
          <ac:chgData name="Stewart, Nick Ronald Paul" userId="6b87ba09-d33d-458b-987e-db4d53494fc1" providerId="ADAL" clId="{9A483E96-264D-497E-8640-30CB9E99DDAE}" dt="2023-08-23T19:59:26.797" v="722" actId="1076"/>
          <ac:spMkLst>
            <pc:docMk/>
            <pc:sldMk cId="80794107" sldId="651"/>
            <ac:spMk id="4" creationId="{4015DA7C-69F5-A4C6-0519-4111D6A24876}"/>
          </ac:spMkLst>
        </pc:spChg>
      </pc:sldChg>
      <pc:sldChg chg="addSp delSp modSp mod ord modClrScheme chgLayout">
        <pc:chgData name="Stewart, Nick Ronald Paul" userId="6b87ba09-d33d-458b-987e-db4d53494fc1" providerId="ADAL" clId="{9A483E96-264D-497E-8640-30CB9E99DDAE}" dt="2023-08-28T18:14:50.362" v="1895" actId="1076"/>
        <pc:sldMkLst>
          <pc:docMk/>
          <pc:sldMk cId="1754247846" sldId="652"/>
        </pc:sldMkLst>
        <pc:spChg chg="del mod ord">
          <ac:chgData name="Stewart, Nick Ronald Paul" userId="6b87ba09-d33d-458b-987e-db4d53494fc1" providerId="ADAL" clId="{9A483E96-264D-497E-8640-30CB9E99DDAE}" dt="2023-08-23T20:00:44.577" v="734" actId="700"/>
          <ac:spMkLst>
            <pc:docMk/>
            <pc:sldMk cId="1754247846" sldId="652"/>
            <ac:spMk id="2" creationId="{53796E15-8357-4546-AAA4-784D1BD083FB}"/>
          </ac:spMkLst>
        </pc:spChg>
        <pc:spChg chg="add del mod ord">
          <ac:chgData name="Stewart, Nick Ronald Paul" userId="6b87ba09-d33d-458b-987e-db4d53494fc1" providerId="ADAL" clId="{9A483E96-264D-497E-8640-30CB9E99DDAE}" dt="2023-08-23T20:00:24.331" v="727" actId="478"/>
          <ac:spMkLst>
            <pc:docMk/>
            <pc:sldMk cId="1754247846" sldId="652"/>
            <ac:spMk id="3" creationId="{872ED8BA-23FB-49FD-336F-2A9CA12002A4}"/>
          </ac:spMkLst>
        </pc:spChg>
        <pc:spChg chg="mod">
          <ac:chgData name="Stewart, Nick Ronald Paul" userId="6b87ba09-d33d-458b-987e-db4d53494fc1" providerId="ADAL" clId="{9A483E96-264D-497E-8640-30CB9E99DDAE}" dt="2023-08-28T18:14:50.362" v="1895" actId="1076"/>
          <ac:spMkLst>
            <pc:docMk/>
            <pc:sldMk cId="1754247846" sldId="652"/>
            <ac:spMk id="5" creationId="{7F6D2C92-F387-42AA-8625-714A29E2E5FF}"/>
          </ac:spMkLst>
        </pc:spChg>
        <pc:spChg chg="add mod ord">
          <ac:chgData name="Stewart, Nick Ronald Paul" userId="6b87ba09-d33d-458b-987e-db4d53494fc1" providerId="ADAL" clId="{9A483E96-264D-497E-8640-30CB9E99DDAE}" dt="2023-08-23T20:01:28.349" v="790" actId="20577"/>
          <ac:spMkLst>
            <pc:docMk/>
            <pc:sldMk cId="1754247846" sldId="652"/>
            <ac:spMk id="7" creationId="{CD901236-021A-8053-63C7-E74A89A56E7C}"/>
          </ac:spMkLst>
        </pc:spChg>
        <pc:spChg chg="add del mod ord">
          <ac:chgData name="Stewart, Nick Ronald Paul" userId="6b87ba09-d33d-458b-987e-db4d53494fc1" providerId="ADAL" clId="{9A483E96-264D-497E-8640-30CB9E99DDAE}" dt="2023-08-23T20:00:49.319" v="735" actId="478"/>
          <ac:spMkLst>
            <pc:docMk/>
            <pc:sldMk cId="1754247846" sldId="652"/>
            <ac:spMk id="8" creationId="{413FBB94-3CA1-5E24-C11B-318033BAD186}"/>
          </ac:spMkLst>
        </pc:spChg>
        <pc:picChg chg="del">
          <ac:chgData name="Stewart, Nick Ronald Paul" userId="6b87ba09-d33d-458b-987e-db4d53494fc1" providerId="ADAL" clId="{9A483E96-264D-497E-8640-30CB9E99DDAE}" dt="2023-08-23T20:00:18.084" v="726" actId="478"/>
          <ac:picMkLst>
            <pc:docMk/>
            <pc:sldMk cId="1754247846" sldId="652"/>
            <ac:picMk id="6" creationId="{6C2C38E7-84B3-46C7-AE6D-1819DF03E453}"/>
          </ac:picMkLst>
        </pc:picChg>
      </pc:sldChg>
      <pc:sldChg chg="addSp delSp modSp mod ord modClrScheme chgLayout">
        <pc:chgData name="Stewart, Nick Ronald Paul" userId="6b87ba09-d33d-458b-987e-db4d53494fc1" providerId="ADAL" clId="{9A483E96-264D-497E-8640-30CB9E99DDAE}" dt="2023-08-28T18:21:59.331" v="1927" actId="2711"/>
        <pc:sldMkLst>
          <pc:docMk/>
          <pc:sldMk cId="2239804075" sldId="657"/>
        </pc:sldMkLst>
        <pc:spChg chg="add del mod ord">
          <ac:chgData name="Stewart, Nick Ronald Paul" userId="6b87ba09-d33d-458b-987e-db4d53494fc1" providerId="ADAL" clId="{9A483E96-264D-497E-8640-30CB9E99DDAE}" dt="2023-08-24T13:23:51.780" v="932" actId="478"/>
          <ac:spMkLst>
            <pc:docMk/>
            <pc:sldMk cId="2239804075" sldId="657"/>
            <ac:spMk id="2" creationId="{B7EDD5D6-EF87-4DCE-92B2-1F44E7FC7445}"/>
          </ac:spMkLst>
        </pc:spChg>
        <pc:spChg chg="add del mod ord">
          <ac:chgData name="Stewart, Nick Ronald Paul" userId="6b87ba09-d33d-458b-987e-db4d53494fc1" providerId="ADAL" clId="{9A483E96-264D-497E-8640-30CB9E99DDAE}" dt="2023-08-24T13:24:32.864" v="985" actId="478"/>
          <ac:spMkLst>
            <pc:docMk/>
            <pc:sldMk cId="2239804075" sldId="657"/>
            <ac:spMk id="3" creationId="{06B7DC11-892B-ACB3-84DA-62C27E74FF61}"/>
          </ac:spMkLst>
        </pc:spChg>
        <pc:spChg chg="mod ord">
          <ac:chgData name="Stewart, Nick Ronald Paul" userId="6b87ba09-d33d-458b-987e-db4d53494fc1" providerId="ADAL" clId="{9A483E96-264D-497E-8640-30CB9E99DDAE}" dt="2023-08-24T13:23:56.286" v="933" actId="700"/>
          <ac:spMkLst>
            <pc:docMk/>
            <pc:sldMk cId="2239804075" sldId="657"/>
            <ac:spMk id="4" creationId="{CB7E6B09-A169-4999-B22F-9974A8F00D6F}"/>
          </ac:spMkLst>
        </pc:spChg>
        <pc:spChg chg="add del mod ord">
          <ac:chgData name="Stewart, Nick Ronald Paul" userId="6b87ba09-d33d-458b-987e-db4d53494fc1" providerId="ADAL" clId="{9A483E96-264D-497E-8640-30CB9E99DDAE}" dt="2023-08-24T13:24:16.736" v="938" actId="478"/>
          <ac:spMkLst>
            <pc:docMk/>
            <pc:sldMk cId="2239804075" sldId="657"/>
            <ac:spMk id="6" creationId="{8DD5F76D-1940-4712-8067-F1884DEBD67C}"/>
          </ac:spMkLst>
        </pc:spChg>
        <pc:spChg chg="mod">
          <ac:chgData name="Stewart, Nick Ronald Paul" userId="6b87ba09-d33d-458b-987e-db4d53494fc1" providerId="ADAL" clId="{9A483E96-264D-497E-8640-30CB9E99DDAE}" dt="2023-08-28T18:21:59.331" v="1927" actId="2711"/>
          <ac:spMkLst>
            <pc:docMk/>
            <pc:sldMk cId="2239804075" sldId="657"/>
            <ac:spMk id="7" creationId="{F67A6126-BB48-4D48-8448-CB8936C10C10}"/>
          </ac:spMkLst>
        </pc:spChg>
        <pc:spChg chg="add del mod">
          <ac:chgData name="Stewart, Nick Ronald Paul" userId="6b87ba09-d33d-458b-987e-db4d53494fc1" providerId="ADAL" clId="{9A483E96-264D-497E-8640-30CB9E99DDAE}" dt="2023-08-24T18:38:05.538" v="1696" actId="14100"/>
          <ac:spMkLst>
            <pc:docMk/>
            <pc:sldMk cId="2239804075" sldId="657"/>
            <ac:spMk id="10" creationId="{E766FD58-4F1B-19E4-91B1-FF86B951C55C}"/>
          </ac:spMkLst>
        </pc:spChg>
        <pc:picChg chg="del">
          <ac:chgData name="Stewart, Nick Ronald Paul" userId="6b87ba09-d33d-458b-987e-db4d53494fc1" providerId="ADAL" clId="{9A483E96-264D-497E-8640-30CB9E99DDAE}" dt="2023-08-24T13:23:41.665" v="930" actId="478"/>
          <ac:picMkLst>
            <pc:docMk/>
            <pc:sldMk cId="2239804075" sldId="657"/>
            <ac:picMk id="8" creationId="{6A84785C-DD85-444D-9F16-B1D134031D81}"/>
          </ac:picMkLst>
        </pc:picChg>
      </pc:sldChg>
      <pc:sldChg chg="addSp delSp modSp mod ord modClrScheme chgLayout">
        <pc:chgData name="Stewart, Nick Ronald Paul" userId="6b87ba09-d33d-458b-987e-db4d53494fc1" providerId="ADAL" clId="{9A483E96-264D-497E-8640-30CB9E99DDAE}" dt="2023-08-24T18:14:02.353" v="1373"/>
        <pc:sldMkLst>
          <pc:docMk/>
          <pc:sldMk cId="957713843" sldId="658"/>
        </pc:sldMkLst>
        <pc:spChg chg="add del mod ord">
          <ac:chgData name="Stewart, Nick Ronald Paul" userId="6b87ba09-d33d-458b-987e-db4d53494fc1" providerId="ADAL" clId="{9A483E96-264D-497E-8640-30CB9E99DDAE}" dt="2023-08-24T13:25:04.102" v="1022" actId="700"/>
          <ac:spMkLst>
            <pc:docMk/>
            <pc:sldMk cId="957713843" sldId="658"/>
            <ac:spMk id="2" creationId="{28CDD164-65DA-6F0D-F6C5-42C3E53D7873}"/>
          </ac:spMkLst>
        </pc:spChg>
        <pc:spChg chg="add mod ord">
          <ac:chgData name="Stewart, Nick Ronald Paul" userId="6b87ba09-d33d-458b-987e-db4d53494fc1" providerId="ADAL" clId="{9A483E96-264D-497E-8640-30CB9E99DDAE}" dt="2023-08-24T13:25:22.307" v="1056" actId="20577"/>
          <ac:spMkLst>
            <pc:docMk/>
            <pc:sldMk cId="957713843" sldId="658"/>
            <ac:spMk id="3" creationId="{B501D476-DA27-2740-C31A-D6780ABAE9AB}"/>
          </ac:spMkLst>
        </pc:spChg>
        <pc:spChg chg="mod ord">
          <ac:chgData name="Stewart, Nick Ronald Paul" userId="6b87ba09-d33d-458b-987e-db4d53494fc1" providerId="ADAL" clId="{9A483E96-264D-497E-8640-30CB9E99DDAE}" dt="2023-08-24T13:25:04.102" v="1022" actId="700"/>
          <ac:spMkLst>
            <pc:docMk/>
            <pc:sldMk cId="957713843" sldId="658"/>
            <ac:spMk id="4" creationId="{198BCE6E-67DD-4324-97DB-5AE1E8046790}"/>
          </ac:spMkLst>
        </pc:spChg>
        <pc:spChg chg="del mod ord">
          <ac:chgData name="Stewart, Nick Ronald Paul" userId="6b87ba09-d33d-458b-987e-db4d53494fc1" providerId="ADAL" clId="{9A483E96-264D-497E-8640-30CB9E99DDAE}" dt="2023-08-24T13:24:59.990" v="1021" actId="478"/>
          <ac:spMkLst>
            <pc:docMk/>
            <pc:sldMk cId="957713843" sldId="658"/>
            <ac:spMk id="5" creationId="{5EFD8D2D-DC77-483E-990A-B336BFCABE7C}"/>
          </ac:spMkLst>
        </pc:spChg>
        <pc:spChg chg="add del mod ord">
          <ac:chgData name="Stewart, Nick Ronald Paul" userId="6b87ba09-d33d-458b-987e-db4d53494fc1" providerId="ADAL" clId="{9A483E96-264D-497E-8640-30CB9E99DDAE}" dt="2023-08-24T13:39:02.317" v="1103" actId="478"/>
          <ac:spMkLst>
            <pc:docMk/>
            <pc:sldMk cId="957713843" sldId="658"/>
            <ac:spMk id="8" creationId="{1E9AA1B7-5F2B-2ED8-1BEE-75F70EB47C40}"/>
          </ac:spMkLst>
        </pc:spChg>
        <pc:picChg chg="del">
          <ac:chgData name="Stewart, Nick Ronald Paul" userId="6b87ba09-d33d-458b-987e-db4d53494fc1" providerId="ADAL" clId="{9A483E96-264D-497E-8640-30CB9E99DDAE}" dt="2023-08-24T13:24:43.193" v="986" actId="478"/>
          <ac:picMkLst>
            <pc:docMk/>
            <pc:sldMk cId="957713843" sldId="658"/>
            <ac:picMk id="7" creationId="{0470EDC4-CF8E-4C6A-8AE5-7D2447A9F299}"/>
          </ac:picMkLst>
        </pc:picChg>
      </pc:sldChg>
      <pc:sldChg chg="addSp delSp modSp mod ord modClrScheme chgLayout">
        <pc:chgData name="Stewart, Nick Ronald Paul" userId="6b87ba09-d33d-458b-987e-db4d53494fc1" providerId="ADAL" clId="{9A483E96-264D-497E-8640-30CB9E99DDAE}" dt="2023-08-24T18:40:52.842" v="1747"/>
        <pc:sldMkLst>
          <pc:docMk/>
          <pc:sldMk cId="29031146" sldId="659"/>
        </pc:sldMkLst>
        <pc:spChg chg="add mod ord">
          <ac:chgData name="Stewart, Nick Ronald Paul" userId="6b87ba09-d33d-458b-987e-db4d53494fc1" providerId="ADAL" clId="{9A483E96-264D-497E-8640-30CB9E99DDAE}" dt="2023-08-24T13:34:12.957" v="1101" actId="20577"/>
          <ac:spMkLst>
            <pc:docMk/>
            <pc:sldMk cId="29031146" sldId="659"/>
            <ac:spMk id="2" creationId="{017A1880-4E27-9ECC-EAB0-9CA924E34C70}"/>
          </ac:spMkLst>
        </pc:spChg>
        <pc:spChg chg="add del mod ord">
          <ac:chgData name="Stewart, Nick Ronald Paul" userId="6b87ba09-d33d-458b-987e-db4d53494fc1" providerId="ADAL" clId="{9A483E96-264D-497E-8640-30CB9E99DDAE}" dt="2023-08-24T13:39:20.065" v="1104" actId="478"/>
          <ac:spMkLst>
            <pc:docMk/>
            <pc:sldMk cId="29031146" sldId="659"/>
            <ac:spMk id="3" creationId="{BC812BB2-F6E4-FE1A-2285-F6B963BDED89}"/>
          </ac:spMkLst>
        </pc:spChg>
        <pc:spChg chg="mod ord">
          <ac:chgData name="Stewart, Nick Ronald Paul" userId="6b87ba09-d33d-458b-987e-db4d53494fc1" providerId="ADAL" clId="{9A483E96-264D-497E-8640-30CB9E99DDAE}" dt="2023-08-24T13:33:46.348" v="1059" actId="700"/>
          <ac:spMkLst>
            <pc:docMk/>
            <pc:sldMk cId="29031146" sldId="659"/>
            <ac:spMk id="4" creationId="{C7D61C48-9594-4BD7-B92A-DD60F55842E5}"/>
          </ac:spMkLst>
        </pc:spChg>
        <pc:spChg chg="del">
          <ac:chgData name="Stewart, Nick Ronald Paul" userId="6b87ba09-d33d-458b-987e-db4d53494fc1" providerId="ADAL" clId="{9A483E96-264D-497E-8640-30CB9E99DDAE}" dt="2023-08-24T13:33:38.212" v="1057" actId="478"/>
          <ac:spMkLst>
            <pc:docMk/>
            <pc:sldMk cId="29031146" sldId="659"/>
            <ac:spMk id="6" creationId="{F9E98901-6F86-499C-BA57-4E3E1711723F}"/>
          </ac:spMkLst>
        </pc:spChg>
        <pc:picChg chg="del">
          <ac:chgData name="Stewart, Nick Ronald Paul" userId="6b87ba09-d33d-458b-987e-db4d53494fc1" providerId="ADAL" clId="{9A483E96-264D-497E-8640-30CB9E99DDAE}" dt="2023-08-24T13:33:41.175" v="1058" actId="478"/>
          <ac:picMkLst>
            <pc:docMk/>
            <pc:sldMk cId="29031146" sldId="659"/>
            <ac:picMk id="7" creationId="{5C4B1D6E-DF0C-46A3-9D59-07DB421946F8}"/>
          </ac:picMkLst>
        </pc:picChg>
      </pc:sldChg>
      <pc:sldChg chg="modSp mod ord">
        <pc:chgData name="Stewart, Nick Ronald Paul" userId="6b87ba09-d33d-458b-987e-db4d53494fc1" providerId="ADAL" clId="{9A483E96-264D-497E-8640-30CB9E99DDAE}" dt="2023-08-24T18:13:46.293" v="1371"/>
        <pc:sldMkLst>
          <pc:docMk/>
          <pc:sldMk cId="556249270" sldId="660"/>
        </pc:sldMkLst>
        <pc:spChg chg="mod">
          <ac:chgData name="Stewart, Nick Ronald Paul" userId="6b87ba09-d33d-458b-987e-db4d53494fc1" providerId="ADAL" clId="{9A483E96-264D-497E-8640-30CB9E99DDAE}" dt="2023-08-23T19:02:16.799" v="4" actId="1076"/>
          <ac:spMkLst>
            <pc:docMk/>
            <pc:sldMk cId="556249270" sldId="660"/>
            <ac:spMk id="2" creationId="{CBD8AF33-22CA-8797-9545-057A5432FB48}"/>
          </ac:spMkLst>
        </pc:spChg>
        <pc:picChg chg="mod">
          <ac:chgData name="Stewart, Nick Ronald Paul" userId="6b87ba09-d33d-458b-987e-db4d53494fc1" providerId="ADAL" clId="{9A483E96-264D-497E-8640-30CB9E99DDAE}" dt="2023-08-23T19:02:27.186" v="9" actId="1076"/>
          <ac:picMkLst>
            <pc:docMk/>
            <pc:sldMk cId="556249270" sldId="660"/>
            <ac:picMk id="4" creationId="{2619CB30-9E92-4E9B-D203-D7F1DF48F791}"/>
          </ac:picMkLst>
        </pc:picChg>
      </pc:sldChg>
      <pc:sldChg chg="del">
        <pc:chgData name="Stewart, Nick Ronald Paul" userId="6b87ba09-d33d-458b-987e-db4d53494fc1" providerId="ADAL" clId="{9A483E96-264D-497E-8640-30CB9E99DDAE}" dt="2023-08-23T20:00:08.185" v="724" actId="47"/>
        <pc:sldMkLst>
          <pc:docMk/>
          <pc:sldMk cId="3841258785" sldId="697"/>
        </pc:sldMkLst>
      </pc:sldChg>
      <pc:sldChg chg="addSp delSp modSp mod chgLayout">
        <pc:chgData name="Stewart, Nick Ronald Paul" userId="6b87ba09-d33d-458b-987e-db4d53494fc1" providerId="ADAL" clId="{9A483E96-264D-497E-8640-30CB9E99DDAE}" dt="2023-08-23T19:28:20.473" v="406" actId="20577"/>
        <pc:sldMkLst>
          <pc:docMk/>
          <pc:sldMk cId="2549631254" sldId="699"/>
        </pc:sldMkLst>
        <pc:spChg chg="add mod ord">
          <ac:chgData name="Stewart, Nick Ronald Paul" userId="6b87ba09-d33d-458b-987e-db4d53494fc1" providerId="ADAL" clId="{9A483E96-264D-497E-8640-30CB9E99DDAE}" dt="2023-08-23T19:28:20.473" v="406" actId="20577"/>
          <ac:spMkLst>
            <pc:docMk/>
            <pc:sldMk cId="2549631254" sldId="699"/>
            <ac:spMk id="3" creationId="{1FB93996-2A86-EBD8-5CF3-F1CC7720D99A}"/>
          </ac:spMkLst>
        </pc:spChg>
        <pc:spChg chg="add del mod ord">
          <ac:chgData name="Stewart, Nick Ronald Paul" userId="6b87ba09-d33d-458b-987e-db4d53494fc1" providerId="ADAL" clId="{9A483E96-264D-497E-8640-30CB9E99DDAE}" dt="2023-08-23T19:27:58.927" v="397" actId="478"/>
          <ac:spMkLst>
            <pc:docMk/>
            <pc:sldMk cId="2549631254" sldId="699"/>
            <ac:spMk id="4" creationId="{53FC6297-6A60-2369-3959-D8EE6BCE1A79}"/>
          </ac:spMkLst>
        </pc:spChg>
        <pc:picChg chg="mod">
          <ac:chgData name="Stewart, Nick Ronald Paul" userId="6b87ba09-d33d-458b-987e-db4d53494fc1" providerId="ADAL" clId="{9A483E96-264D-497E-8640-30CB9E99DDAE}" dt="2023-08-23T19:28:13.697" v="400" actId="1076"/>
          <ac:picMkLst>
            <pc:docMk/>
            <pc:sldMk cId="2549631254" sldId="699"/>
            <ac:picMk id="2" creationId="{DD72E0B7-231B-8448-AD3E-8FD6308E7D2E}"/>
          </ac:picMkLst>
        </pc:picChg>
      </pc:sldChg>
      <pc:sldChg chg="addSp modSp mod ord modClrScheme chgLayout">
        <pc:chgData name="Stewart, Nick Ronald Paul" userId="6b87ba09-d33d-458b-987e-db4d53494fc1" providerId="ADAL" clId="{9A483E96-264D-497E-8640-30CB9E99DDAE}" dt="2023-08-28T18:43:59.853" v="2169" actId="1076"/>
        <pc:sldMkLst>
          <pc:docMk/>
          <pc:sldMk cId="2578006458" sldId="714"/>
        </pc:sldMkLst>
        <pc:spChg chg="add mod ord">
          <ac:chgData name="Stewart, Nick Ronald Paul" userId="6b87ba09-d33d-458b-987e-db4d53494fc1" providerId="ADAL" clId="{9A483E96-264D-497E-8640-30CB9E99DDAE}" dt="2023-08-28T18:43:29.616" v="2166" actId="1076"/>
          <ac:spMkLst>
            <pc:docMk/>
            <pc:sldMk cId="2578006458" sldId="714"/>
            <ac:spMk id="2" creationId="{FCDF87F6-99F7-317A-D6B0-AE41B983EF59}"/>
          </ac:spMkLst>
        </pc:spChg>
        <pc:spChg chg="mod ord">
          <ac:chgData name="Stewart, Nick Ronald Paul" userId="6b87ba09-d33d-458b-987e-db4d53494fc1" providerId="ADAL" clId="{9A483E96-264D-497E-8640-30CB9E99DDAE}" dt="2023-08-28T18:41:20.064" v="2081" actId="700"/>
          <ac:spMkLst>
            <pc:docMk/>
            <pc:sldMk cId="2578006458" sldId="714"/>
            <ac:spMk id="3" creationId="{00000000-0000-0000-0000-000000000000}"/>
          </ac:spMkLst>
        </pc:spChg>
        <pc:spChg chg="mod">
          <ac:chgData name="Stewart, Nick Ronald Paul" userId="6b87ba09-d33d-458b-987e-db4d53494fc1" providerId="ADAL" clId="{9A483E96-264D-497E-8640-30CB9E99DDAE}" dt="2023-08-28T18:43:59.853" v="2169" actId="1076"/>
          <ac:spMkLst>
            <pc:docMk/>
            <pc:sldMk cId="2578006458" sldId="714"/>
            <ac:spMk id="6" creationId="{00000000-0000-0000-0000-000000000000}"/>
          </ac:spMkLst>
        </pc:spChg>
        <pc:spChg chg="mod ord">
          <ac:chgData name="Stewart, Nick Ronald Paul" userId="6b87ba09-d33d-458b-987e-db4d53494fc1" providerId="ADAL" clId="{9A483E96-264D-497E-8640-30CB9E99DDAE}" dt="2023-08-28T18:42:42.457" v="2158" actId="1076"/>
          <ac:spMkLst>
            <pc:docMk/>
            <pc:sldMk cId="2578006458" sldId="714"/>
            <ac:spMk id="12" creationId="{00000000-0000-0000-0000-000000000000}"/>
          </ac:spMkLst>
        </pc:spChg>
        <pc:spChg chg="mod ord">
          <ac:chgData name="Stewart, Nick Ronald Paul" userId="6b87ba09-d33d-458b-987e-db4d53494fc1" providerId="ADAL" clId="{9A483E96-264D-497E-8640-30CB9E99DDAE}" dt="2023-08-28T18:43:53.885" v="2168" actId="1076"/>
          <ac:spMkLst>
            <pc:docMk/>
            <pc:sldMk cId="2578006458" sldId="714"/>
            <ac:spMk id="14" creationId="{00000000-0000-0000-0000-000000000000}"/>
          </ac:spMkLst>
        </pc:spChg>
        <pc:picChg chg="mod">
          <ac:chgData name="Stewart, Nick Ronald Paul" userId="6b87ba09-d33d-458b-987e-db4d53494fc1" providerId="ADAL" clId="{9A483E96-264D-497E-8640-30CB9E99DDAE}" dt="2023-08-28T18:42:50.259" v="2160" actId="1076"/>
          <ac:picMkLst>
            <pc:docMk/>
            <pc:sldMk cId="2578006458" sldId="714"/>
            <ac:picMk id="22" creationId="{19917479-27D2-5547-820A-7C05AB1B62A6}"/>
          </ac:picMkLst>
        </pc:picChg>
        <pc:picChg chg="mod">
          <ac:chgData name="Stewart, Nick Ronald Paul" userId="6b87ba09-d33d-458b-987e-db4d53494fc1" providerId="ADAL" clId="{9A483E96-264D-497E-8640-30CB9E99DDAE}" dt="2023-08-28T18:42:56.858" v="2161" actId="1076"/>
          <ac:picMkLst>
            <pc:docMk/>
            <pc:sldMk cId="2578006458" sldId="714"/>
            <ac:picMk id="25" creationId="{A353DD5D-B1F8-324F-80E9-BAF3CC9D27EF}"/>
          </ac:picMkLst>
        </pc:picChg>
      </pc:sldChg>
      <pc:sldChg chg="addSp delSp modSp mod modClrScheme chgLayout">
        <pc:chgData name="Stewart, Nick Ronald Paul" userId="6b87ba09-d33d-458b-987e-db4d53494fc1" providerId="ADAL" clId="{9A483E96-264D-497E-8640-30CB9E99DDAE}" dt="2023-08-28T18:22:52.141" v="1932" actId="2711"/>
        <pc:sldMkLst>
          <pc:docMk/>
          <pc:sldMk cId="1737097536" sldId="753"/>
        </pc:sldMkLst>
        <pc:spChg chg="add mod ord">
          <ac:chgData name="Stewart, Nick Ronald Paul" userId="6b87ba09-d33d-458b-987e-db4d53494fc1" providerId="ADAL" clId="{9A483E96-264D-497E-8640-30CB9E99DDAE}" dt="2023-08-24T13:59:57.564" v="1252" actId="20577"/>
          <ac:spMkLst>
            <pc:docMk/>
            <pc:sldMk cId="1737097536" sldId="753"/>
            <ac:spMk id="2" creationId="{8D8D31E9-8BAB-4263-2C05-497E22DC548F}"/>
          </ac:spMkLst>
        </pc:spChg>
        <pc:spChg chg="mod ord">
          <ac:chgData name="Stewart, Nick Ronald Paul" userId="6b87ba09-d33d-458b-987e-db4d53494fc1" providerId="ADAL" clId="{9A483E96-264D-497E-8640-30CB9E99DDAE}" dt="2023-08-28T18:22:52.141" v="1932" actId="2711"/>
          <ac:spMkLst>
            <pc:docMk/>
            <pc:sldMk cId="1737097536" sldId="753"/>
            <ac:spMk id="3" creationId="{BBF79BA4-6FDC-458D-9A0D-7B25FC244833}"/>
          </ac:spMkLst>
        </pc:spChg>
        <pc:spChg chg="del">
          <ac:chgData name="Stewart, Nick Ronald Paul" userId="6b87ba09-d33d-458b-987e-db4d53494fc1" providerId="ADAL" clId="{9A483E96-264D-497E-8640-30CB9E99DDAE}" dt="2023-08-24T14:00:00.959" v="1254" actId="478"/>
          <ac:spMkLst>
            <pc:docMk/>
            <pc:sldMk cId="1737097536" sldId="753"/>
            <ac:spMk id="7" creationId="{9442B18C-C993-746B-50FA-4083D4C18A44}"/>
          </ac:spMkLst>
        </pc:spChg>
        <pc:spChg chg="del">
          <ac:chgData name="Stewart, Nick Ronald Paul" userId="6b87ba09-d33d-458b-987e-db4d53494fc1" providerId="ADAL" clId="{9A483E96-264D-497E-8640-30CB9E99DDAE}" dt="2023-08-24T14:00:00.262" v="1253" actId="478"/>
          <ac:spMkLst>
            <pc:docMk/>
            <pc:sldMk cId="1737097536" sldId="753"/>
            <ac:spMk id="9" creationId="{5194467E-6CE0-1F35-0E1E-0AEFDD1E986E}"/>
          </ac:spMkLst>
        </pc:spChg>
      </pc:sldChg>
      <pc:sldChg chg="addSp delSp modSp mod modClrScheme chgLayout">
        <pc:chgData name="Stewart, Nick Ronald Paul" userId="6b87ba09-d33d-458b-987e-db4d53494fc1" providerId="ADAL" clId="{9A483E96-264D-497E-8640-30CB9E99DDAE}" dt="2023-08-28T19:35:22.946" v="2253" actId="255"/>
        <pc:sldMkLst>
          <pc:docMk/>
          <pc:sldMk cId="358878302" sldId="757"/>
        </pc:sldMkLst>
        <pc:spChg chg="del mod ord">
          <ac:chgData name="Stewart, Nick Ronald Paul" userId="6b87ba09-d33d-458b-987e-db4d53494fc1" providerId="ADAL" clId="{9A483E96-264D-497E-8640-30CB9E99DDAE}" dt="2023-08-28T18:44:39.106" v="2185" actId="478"/>
          <ac:spMkLst>
            <pc:docMk/>
            <pc:sldMk cId="358878302" sldId="757"/>
            <ac:spMk id="2" creationId="{F588FF59-23A5-3D47-9562-EBCA0E4AC416}"/>
          </ac:spMkLst>
        </pc:spChg>
        <pc:spChg chg="mod ord">
          <ac:chgData name="Stewart, Nick Ronald Paul" userId="6b87ba09-d33d-458b-987e-db4d53494fc1" providerId="ADAL" clId="{9A483E96-264D-497E-8640-30CB9E99DDAE}" dt="2023-08-28T19:35:22.946" v="2253" actId="255"/>
          <ac:spMkLst>
            <pc:docMk/>
            <pc:sldMk cId="358878302" sldId="757"/>
            <ac:spMk id="3" creationId="{EC62C50F-8594-C74C-A216-36C5345DD107}"/>
          </ac:spMkLst>
        </pc:spChg>
        <pc:spChg chg="add mod ord">
          <ac:chgData name="Stewart, Nick Ronald Paul" userId="6b87ba09-d33d-458b-987e-db4d53494fc1" providerId="ADAL" clId="{9A483E96-264D-497E-8640-30CB9E99DDAE}" dt="2023-08-28T18:44:58.095" v="2249" actId="20577"/>
          <ac:spMkLst>
            <pc:docMk/>
            <pc:sldMk cId="358878302" sldId="757"/>
            <ac:spMk id="4" creationId="{AD99E590-F541-4D34-86C2-CCF2F2A378B6}"/>
          </ac:spMkLst>
        </pc:spChg>
      </pc:sldChg>
      <pc:sldChg chg="addSp delSp modSp mod ord modClrScheme chgLayout modNotes">
        <pc:chgData name="Stewart, Nick Ronald Paul" userId="6b87ba09-d33d-458b-987e-db4d53494fc1" providerId="ADAL" clId="{9A483E96-264D-497E-8640-30CB9E99DDAE}" dt="2023-08-28T18:17:59.103" v="1912" actId="27636"/>
        <pc:sldMkLst>
          <pc:docMk/>
          <pc:sldMk cId="2133069416" sldId="806"/>
        </pc:sldMkLst>
        <pc:spChg chg="del mod">
          <ac:chgData name="Stewart, Nick Ronald Paul" userId="6b87ba09-d33d-458b-987e-db4d53494fc1" providerId="ADAL" clId="{9A483E96-264D-497E-8640-30CB9E99DDAE}" dt="2023-08-23T19:11:20.967" v="145" actId="478"/>
          <ac:spMkLst>
            <pc:docMk/>
            <pc:sldMk cId="2133069416" sldId="806"/>
            <ac:spMk id="2" creationId="{BDE179FC-720E-4B0D-B68F-C21FDB1C6383}"/>
          </ac:spMkLst>
        </pc:spChg>
        <pc:spChg chg="del mod ord">
          <ac:chgData name="Stewart, Nick Ronald Paul" userId="6b87ba09-d33d-458b-987e-db4d53494fc1" providerId="ADAL" clId="{9A483E96-264D-497E-8640-30CB9E99DDAE}" dt="2023-08-23T19:08:14.794" v="113" actId="478"/>
          <ac:spMkLst>
            <pc:docMk/>
            <pc:sldMk cId="2133069416" sldId="806"/>
            <ac:spMk id="3" creationId="{00000000-0000-0000-0000-000000000000}"/>
          </ac:spMkLst>
        </pc:spChg>
        <pc:spChg chg="add mod ord">
          <ac:chgData name="Stewart, Nick Ronald Paul" userId="6b87ba09-d33d-458b-987e-db4d53494fc1" providerId="ADAL" clId="{9A483E96-264D-497E-8640-30CB9E99DDAE}" dt="2023-08-23T19:14:21.423" v="393" actId="1076"/>
          <ac:spMkLst>
            <pc:docMk/>
            <pc:sldMk cId="2133069416" sldId="806"/>
            <ac:spMk id="4" creationId="{35F06CBF-9DAA-FCD1-C495-C921B11D74D5}"/>
          </ac:spMkLst>
        </pc:spChg>
        <pc:spChg chg="del mod">
          <ac:chgData name="Stewart, Nick Ronald Paul" userId="6b87ba09-d33d-458b-987e-db4d53494fc1" providerId="ADAL" clId="{9A483E96-264D-497E-8640-30CB9E99DDAE}" dt="2023-08-23T19:04:49.838" v="90" actId="478"/>
          <ac:spMkLst>
            <pc:docMk/>
            <pc:sldMk cId="2133069416" sldId="806"/>
            <ac:spMk id="6" creationId="{00000000-0000-0000-0000-000000000000}"/>
          </ac:spMkLst>
        </pc:spChg>
        <pc:spChg chg="add del mod">
          <ac:chgData name="Stewart, Nick Ronald Paul" userId="6b87ba09-d33d-458b-987e-db4d53494fc1" providerId="ADAL" clId="{9A483E96-264D-497E-8640-30CB9E99DDAE}" dt="2023-08-23T19:05:05.549" v="100" actId="478"/>
          <ac:spMkLst>
            <pc:docMk/>
            <pc:sldMk cId="2133069416" sldId="806"/>
            <ac:spMk id="7" creationId="{8EF49115-F174-1602-B398-A1487FD96FC2}"/>
          </ac:spMkLst>
        </pc:spChg>
        <pc:spChg chg="add mod">
          <ac:chgData name="Stewart, Nick Ronald Paul" userId="6b87ba09-d33d-458b-987e-db4d53494fc1" providerId="ADAL" clId="{9A483E96-264D-497E-8640-30CB9E99DDAE}" dt="2023-08-28T18:17:54.004" v="1910" actId="2711"/>
          <ac:spMkLst>
            <pc:docMk/>
            <pc:sldMk cId="2133069416" sldId="806"/>
            <ac:spMk id="8" creationId="{FA7C3C0C-1F1A-302B-D347-657FC360DA48}"/>
          </ac:spMkLst>
        </pc:spChg>
        <pc:spChg chg="add del mod ord">
          <ac:chgData name="Stewart, Nick Ronald Paul" userId="6b87ba09-d33d-458b-987e-db4d53494fc1" providerId="ADAL" clId="{9A483E96-264D-497E-8640-30CB9E99DDAE}" dt="2023-08-28T18:17:59.103" v="1912" actId="27636"/>
          <ac:spMkLst>
            <pc:docMk/>
            <pc:sldMk cId="2133069416" sldId="806"/>
            <ac:spMk id="12" creationId="{00000000-0000-0000-0000-000000000000}"/>
          </ac:spMkLst>
        </pc:spChg>
        <pc:spChg chg="del mod">
          <ac:chgData name="Stewart, Nick Ronald Paul" userId="6b87ba09-d33d-458b-987e-db4d53494fc1" providerId="ADAL" clId="{9A483E96-264D-497E-8640-30CB9E99DDAE}" dt="2023-08-23T19:11:18.288" v="144" actId="478"/>
          <ac:spMkLst>
            <pc:docMk/>
            <pc:sldMk cId="2133069416" sldId="806"/>
            <ac:spMk id="13" creationId="{98FF61EE-4619-44BD-9629-C97788443458}"/>
          </ac:spMkLst>
        </pc:spChg>
        <pc:spChg chg="del mod ord">
          <ac:chgData name="Stewart, Nick Ronald Paul" userId="6b87ba09-d33d-458b-987e-db4d53494fc1" providerId="ADAL" clId="{9A483E96-264D-497E-8640-30CB9E99DDAE}" dt="2023-08-23T19:13:26.451" v="380" actId="478"/>
          <ac:spMkLst>
            <pc:docMk/>
            <pc:sldMk cId="2133069416" sldId="806"/>
            <ac:spMk id="14" creationId="{00000000-0000-0000-0000-000000000000}"/>
          </ac:spMkLst>
        </pc:spChg>
        <pc:spChg chg="del">
          <ac:chgData name="Stewart, Nick Ronald Paul" userId="6b87ba09-d33d-458b-987e-db4d53494fc1" providerId="ADAL" clId="{9A483E96-264D-497E-8640-30CB9E99DDAE}" dt="2023-08-23T19:11:07.079" v="139" actId="478"/>
          <ac:spMkLst>
            <pc:docMk/>
            <pc:sldMk cId="2133069416" sldId="806"/>
            <ac:spMk id="15" creationId="{3E4C4133-9203-4E0B-9435-48392ABB8AF9}"/>
          </ac:spMkLst>
        </pc:spChg>
        <pc:spChg chg="del mod">
          <ac:chgData name="Stewart, Nick Ronald Paul" userId="6b87ba09-d33d-458b-987e-db4d53494fc1" providerId="ADAL" clId="{9A483E96-264D-497E-8640-30CB9E99DDAE}" dt="2023-08-23T19:11:05.319" v="138" actId="478"/>
          <ac:spMkLst>
            <pc:docMk/>
            <pc:sldMk cId="2133069416" sldId="806"/>
            <ac:spMk id="16" creationId="{C92179EF-D528-422A-BCE4-8F201A791E63}"/>
          </ac:spMkLst>
        </pc:spChg>
        <pc:spChg chg="del mod">
          <ac:chgData name="Stewart, Nick Ronald Paul" userId="6b87ba09-d33d-458b-987e-db4d53494fc1" providerId="ADAL" clId="{9A483E96-264D-497E-8640-30CB9E99DDAE}" dt="2023-08-23T19:11:03.717" v="137" actId="478"/>
          <ac:spMkLst>
            <pc:docMk/>
            <pc:sldMk cId="2133069416" sldId="806"/>
            <ac:spMk id="17" creationId="{E5EF9F69-6E39-4EDF-85B2-F6ABA1F07F52}"/>
          </ac:spMkLst>
        </pc:spChg>
        <pc:spChg chg="del mod">
          <ac:chgData name="Stewart, Nick Ronald Paul" userId="6b87ba09-d33d-458b-987e-db4d53494fc1" providerId="ADAL" clId="{9A483E96-264D-497E-8640-30CB9E99DDAE}" dt="2023-08-23T19:11:14.851" v="142" actId="478"/>
          <ac:spMkLst>
            <pc:docMk/>
            <pc:sldMk cId="2133069416" sldId="806"/>
            <ac:spMk id="18" creationId="{A6CD8634-5240-43D0-A5F6-B27C20F4D8B2}"/>
          </ac:spMkLst>
        </pc:spChg>
        <pc:spChg chg="del mod">
          <ac:chgData name="Stewart, Nick Ronald Paul" userId="6b87ba09-d33d-458b-987e-db4d53494fc1" providerId="ADAL" clId="{9A483E96-264D-497E-8640-30CB9E99DDAE}" dt="2023-08-23T19:11:13.399" v="141" actId="478"/>
          <ac:spMkLst>
            <pc:docMk/>
            <pc:sldMk cId="2133069416" sldId="806"/>
            <ac:spMk id="19" creationId="{4E15F94F-2418-4ABE-A6F1-468AB0A83455}"/>
          </ac:spMkLst>
        </pc:spChg>
        <pc:spChg chg="del">
          <ac:chgData name="Stewart, Nick Ronald Paul" userId="6b87ba09-d33d-458b-987e-db4d53494fc1" providerId="ADAL" clId="{9A483E96-264D-497E-8640-30CB9E99DDAE}" dt="2023-08-23T19:11:09.640" v="140" actId="478"/>
          <ac:spMkLst>
            <pc:docMk/>
            <pc:sldMk cId="2133069416" sldId="806"/>
            <ac:spMk id="20" creationId="{09C2B3AA-294F-41F4-94A6-AE876F2C21D3}"/>
          </ac:spMkLst>
        </pc:spChg>
        <pc:spChg chg="del">
          <ac:chgData name="Stewart, Nick Ronald Paul" userId="6b87ba09-d33d-458b-987e-db4d53494fc1" providerId="ADAL" clId="{9A483E96-264D-497E-8640-30CB9E99DDAE}" dt="2023-08-23T19:04:24.416" v="67" actId="478"/>
          <ac:spMkLst>
            <pc:docMk/>
            <pc:sldMk cId="2133069416" sldId="806"/>
            <ac:spMk id="21" creationId="{328DD77A-A350-402C-953C-6050EE2914A2}"/>
          </ac:spMkLst>
        </pc:spChg>
      </pc:sldChg>
      <pc:sldChg chg="addSp delSp modSp mod modClrScheme chgLayout">
        <pc:chgData name="Stewart, Nick Ronald Paul" userId="6b87ba09-d33d-458b-987e-db4d53494fc1" providerId="ADAL" clId="{9A483E96-264D-497E-8640-30CB9E99DDAE}" dt="2023-08-28T18:20:17.157" v="1921" actId="2711"/>
        <pc:sldMkLst>
          <pc:docMk/>
          <pc:sldMk cId="3034541326" sldId="1009"/>
        </pc:sldMkLst>
        <pc:spChg chg="add mod ord">
          <ac:chgData name="Stewart, Nick Ronald Paul" userId="6b87ba09-d33d-458b-987e-db4d53494fc1" providerId="ADAL" clId="{9A483E96-264D-497E-8640-30CB9E99DDAE}" dt="2023-08-23T19:36:49.663" v="468" actId="20577"/>
          <ac:spMkLst>
            <pc:docMk/>
            <pc:sldMk cId="3034541326" sldId="1009"/>
            <ac:spMk id="2" creationId="{D0613930-6A77-B64D-5B29-A70C41DACBF9}"/>
          </ac:spMkLst>
        </pc:spChg>
        <pc:spChg chg="add del mod ord">
          <ac:chgData name="Stewart, Nick Ronald Paul" userId="6b87ba09-d33d-458b-987e-db4d53494fc1" providerId="ADAL" clId="{9A483E96-264D-497E-8640-30CB9E99DDAE}" dt="2023-08-23T19:36:56.297" v="471" actId="478"/>
          <ac:spMkLst>
            <pc:docMk/>
            <pc:sldMk cId="3034541326" sldId="1009"/>
            <ac:spMk id="3" creationId="{425EA558-45C5-9BB2-332F-14ABC1EC4E95}"/>
          </ac:spMkLst>
        </pc:spChg>
        <pc:spChg chg="mod">
          <ac:chgData name="Stewart, Nick Ronald Paul" userId="6b87ba09-d33d-458b-987e-db4d53494fc1" providerId="ADAL" clId="{9A483E96-264D-497E-8640-30CB9E99DDAE}" dt="2023-08-28T18:19:47.979" v="1917" actId="2711"/>
          <ac:spMkLst>
            <pc:docMk/>
            <pc:sldMk cId="3034541326" sldId="1009"/>
            <ac:spMk id="5" creationId="{DEB683C6-441B-BC79-FB26-FE7C68555B52}"/>
          </ac:spMkLst>
        </pc:spChg>
        <pc:spChg chg="del">
          <ac:chgData name="Stewart, Nick Ronald Paul" userId="6b87ba09-d33d-458b-987e-db4d53494fc1" providerId="ADAL" clId="{9A483E96-264D-497E-8640-30CB9E99DDAE}" dt="2023-08-23T19:36:54.670" v="470" actId="478"/>
          <ac:spMkLst>
            <pc:docMk/>
            <pc:sldMk cId="3034541326" sldId="1009"/>
            <ac:spMk id="7" creationId="{E8A297B3-4C3A-08F8-3196-5C5C7B18A290}"/>
          </ac:spMkLst>
        </pc:spChg>
        <pc:spChg chg="del">
          <ac:chgData name="Stewart, Nick Ronald Paul" userId="6b87ba09-d33d-458b-987e-db4d53494fc1" providerId="ADAL" clId="{9A483E96-264D-497E-8640-30CB9E99DDAE}" dt="2023-08-23T19:36:53.639" v="469" actId="478"/>
          <ac:spMkLst>
            <pc:docMk/>
            <pc:sldMk cId="3034541326" sldId="1009"/>
            <ac:spMk id="8" creationId="{184F186D-E640-7BC9-CA64-FFE5573F1E81}"/>
          </ac:spMkLst>
        </pc:spChg>
        <pc:spChg chg="mod">
          <ac:chgData name="Stewart, Nick Ronald Paul" userId="6b87ba09-d33d-458b-987e-db4d53494fc1" providerId="ADAL" clId="{9A483E96-264D-497E-8640-30CB9E99DDAE}" dt="2023-08-28T18:19:41.559" v="1916" actId="2711"/>
          <ac:spMkLst>
            <pc:docMk/>
            <pc:sldMk cId="3034541326" sldId="1009"/>
            <ac:spMk id="18" creationId="{084B5A42-EF47-C641-DD0B-03A91ACDA7AD}"/>
          </ac:spMkLst>
        </pc:spChg>
        <pc:spChg chg="mod">
          <ac:chgData name="Stewart, Nick Ronald Paul" userId="6b87ba09-d33d-458b-987e-db4d53494fc1" providerId="ADAL" clId="{9A483E96-264D-497E-8640-30CB9E99DDAE}" dt="2023-08-28T18:20:01.041" v="1919" actId="2711"/>
          <ac:spMkLst>
            <pc:docMk/>
            <pc:sldMk cId="3034541326" sldId="1009"/>
            <ac:spMk id="28" creationId="{D2F4DBBB-7EE3-DE3C-286A-5650FD9DF9C8}"/>
          </ac:spMkLst>
        </pc:spChg>
        <pc:spChg chg="mod">
          <ac:chgData name="Stewart, Nick Ronald Paul" userId="6b87ba09-d33d-458b-987e-db4d53494fc1" providerId="ADAL" clId="{9A483E96-264D-497E-8640-30CB9E99DDAE}" dt="2023-08-28T18:19:54.334" v="1918" actId="113"/>
          <ac:spMkLst>
            <pc:docMk/>
            <pc:sldMk cId="3034541326" sldId="1009"/>
            <ac:spMk id="31" creationId="{0D923376-96D3-F24C-2687-89B506C68920}"/>
          </ac:spMkLst>
        </pc:spChg>
        <pc:spChg chg="mod">
          <ac:chgData name="Stewart, Nick Ronald Paul" userId="6b87ba09-d33d-458b-987e-db4d53494fc1" providerId="ADAL" clId="{9A483E96-264D-497E-8640-30CB9E99DDAE}" dt="2023-08-28T18:20:08.327" v="1920" actId="2711"/>
          <ac:spMkLst>
            <pc:docMk/>
            <pc:sldMk cId="3034541326" sldId="1009"/>
            <ac:spMk id="32" creationId="{B8C4380C-7673-266B-F9C8-F13766FBCAF8}"/>
          </ac:spMkLst>
        </pc:spChg>
        <pc:spChg chg="mod">
          <ac:chgData name="Stewart, Nick Ronald Paul" userId="6b87ba09-d33d-458b-987e-db4d53494fc1" providerId="ADAL" clId="{9A483E96-264D-497E-8640-30CB9E99DDAE}" dt="2023-08-28T18:20:17.157" v="1921" actId="2711"/>
          <ac:spMkLst>
            <pc:docMk/>
            <pc:sldMk cId="3034541326" sldId="1009"/>
            <ac:spMk id="33" creationId="{5C7FAA4A-A43F-F91C-8EC2-4D4917DECAA9}"/>
          </ac:spMkLst>
        </pc:spChg>
      </pc:sldChg>
      <pc:sldChg chg="addSp delSp modSp mod modClrScheme chgLayout">
        <pc:chgData name="Stewart, Nick Ronald Paul" userId="6b87ba09-d33d-458b-987e-db4d53494fc1" providerId="ADAL" clId="{9A483E96-264D-497E-8640-30CB9E99DDAE}" dt="2023-08-28T18:18:08.951" v="1913" actId="2711"/>
        <pc:sldMkLst>
          <pc:docMk/>
          <pc:sldMk cId="884820035" sldId="1259"/>
        </pc:sldMkLst>
        <pc:spChg chg="mod ord">
          <ac:chgData name="Stewart, Nick Ronald Paul" userId="6b87ba09-d33d-458b-987e-db4d53494fc1" providerId="ADAL" clId="{9A483E96-264D-497E-8640-30CB9E99DDAE}" dt="2023-08-28T18:18:08.951" v="1913" actId="2711"/>
          <ac:spMkLst>
            <pc:docMk/>
            <pc:sldMk cId="884820035" sldId="1259"/>
            <ac:spMk id="2" creationId="{FA3615D2-3FDC-6F21-A7DF-34F8DCE088D2}"/>
          </ac:spMkLst>
        </pc:spChg>
        <pc:spChg chg="add mod ord">
          <ac:chgData name="Stewart, Nick Ronald Paul" userId="6b87ba09-d33d-458b-987e-db4d53494fc1" providerId="ADAL" clId="{9A483E96-264D-497E-8640-30CB9E99DDAE}" dt="2023-08-23T19:30:32.743" v="428" actId="207"/>
          <ac:spMkLst>
            <pc:docMk/>
            <pc:sldMk cId="884820035" sldId="1259"/>
            <ac:spMk id="3" creationId="{FEC239BF-3E29-7CFB-9702-19E91A0F643F}"/>
          </ac:spMkLst>
        </pc:spChg>
        <pc:spChg chg="del">
          <ac:chgData name="Stewart, Nick Ronald Paul" userId="6b87ba09-d33d-458b-987e-db4d53494fc1" providerId="ADAL" clId="{9A483E96-264D-497E-8640-30CB9E99DDAE}" dt="2023-08-23T19:29:52.327" v="426" actId="478"/>
          <ac:spMkLst>
            <pc:docMk/>
            <pc:sldMk cId="884820035" sldId="1259"/>
            <ac:spMk id="7" creationId="{E8A297B3-4C3A-08F8-3196-5C5C7B18A290}"/>
          </ac:spMkLst>
        </pc:spChg>
        <pc:spChg chg="del">
          <ac:chgData name="Stewart, Nick Ronald Paul" userId="6b87ba09-d33d-458b-987e-db4d53494fc1" providerId="ADAL" clId="{9A483E96-264D-497E-8640-30CB9E99DDAE}" dt="2023-08-23T19:29:51.743" v="425" actId="478"/>
          <ac:spMkLst>
            <pc:docMk/>
            <pc:sldMk cId="884820035" sldId="1259"/>
            <ac:spMk id="8" creationId="{184F186D-E640-7BC9-CA64-FFE5573F1E81}"/>
          </ac:spMkLst>
        </pc:spChg>
      </pc:sldChg>
      <pc:sldChg chg="addSp delSp modSp mod ord modClrScheme chgLayout">
        <pc:chgData name="Stewart, Nick Ronald Paul" userId="6b87ba09-d33d-458b-987e-db4d53494fc1" providerId="ADAL" clId="{9A483E96-264D-497E-8640-30CB9E99DDAE}" dt="2023-08-23T19:25:07.339" v="394"/>
        <pc:sldMkLst>
          <pc:docMk/>
          <pc:sldMk cId="2719667061" sldId="1261"/>
        </pc:sldMkLst>
        <pc:spChg chg="add mod ord">
          <ac:chgData name="Stewart, Nick Ronald Paul" userId="6b87ba09-d33d-458b-987e-db4d53494fc1" providerId="ADAL" clId="{9A483E96-264D-497E-8640-30CB9E99DDAE}" dt="2023-08-23T19:03:51.010" v="60" actId="20577"/>
          <ac:spMkLst>
            <pc:docMk/>
            <pc:sldMk cId="2719667061" sldId="1261"/>
            <ac:spMk id="2" creationId="{F8C91587-4448-D057-9A2C-8A8DAA11C45A}"/>
          </ac:spMkLst>
        </pc:spChg>
        <pc:spChg chg="add del mod ord">
          <ac:chgData name="Stewart, Nick Ronald Paul" userId="6b87ba09-d33d-458b-987e-db4d53494fc1" providerId="ADAL" clId="{9A483E96-264D-497E-8640-30CB9E99DDAE}" dt="2023-08-23T19:04:02.542" v="63" actId="478"/>
          <ac:spMkLst>
            <pc:docMk/>
            <pc:sldMk cId="2719667061" sldId="1261"/>
            <ac:spMk id="3" creationId="{F48BB54D-1D4C-373D-1EA9-A68BF6A3CF93}"/>
          </ac:spMkLst>
        </pc:spChg>
        <pc:spChg chg="del">
          <ac:chgData name="Stewart, Nick Ronald Paul" userId="6b87ba09-d33d-458b-987e-db4d53494fc1" providerId="ADAL" clId="{9A483E96-264D-497E-8640-30CB9E99DDAE}" dt="2023-08-23T19:25:07.339" v="394"/>
          <ac:spMkLst>
            <pc:docMk/>
            <pc:sldMk cId="2719667061" sldId="1261"/>
            <ac:spMk id="4" creationId="{710F7D8E-95F0-6E38-F57F-974466C41810}"/>
          </ac:spMkLst>
        </pc:spChg>
        <pc:spChg chg="del">
          <ac:chgData name="Stewart, Nick Ronald Paul" userId="6b87ba09-d33d-458b-987e-db4d53494fc1" providerId="ADAL" clId="{9A483E96-264D-497E-8640-30CB9E99DDAE}" dt="2023-08-23T19:03:58.524" v="62" actId="478"/>
          <ac:spMkLst>
            <pc:docMk/>
            <pc:sldMk cId="2719667061" sldId="1261"/>
            <ac:spMk id="5" creationId="{64870E31-7F8D-DAFA-3F9D-6E4374F3A9F5}"/>
          </ac:spMkLst>
        </pc:spChg>
        <pc:spChg chg="del mod">
          <ac:chgData name="Stewart, Nick Ronald Paul" userId="6b87ba09-d33d-458b-987e-db4d53494fc1" providerId="ADAL" clId="{9A483E96-264D-497E-8640-30CB9E99DDAE}" dt="2023-08-23T19:03:56.069" v="61" actId="478"/>
          <ac:spMkLst>
            <pc:docMk/>
            <pc:sldMk cId="2719667061" sldId="1261"/>
            <ac:spMk id="7" creationId="{3346EA18-6587-E27A-D091-C02FE93B657F}"/>
          </ac:spMkLst>
        </pc:spChg>
        <pc:picChg chg="mod">
          <ac:chgData name="Stewart, Nick Ronald Paul" userId="6b87ba09-d33d-458b-987e-db4d53494fc1" providerId="ADAL" clId="{9A483E96-264D-497E-8640-30CB9E99DDAE}" dt="2023-08-23T19:04:05.749" v="64" actId="1076"/>
          <ac:picMkLst>
            <pc:docMk/>
            <pc:sldMk cId="2719667061" sldId="1261"/>
            <ac:picMk id="1026" creationId="{FFC86E2B-33AD-D633-4E36-B011928DA4B9}"/>
          </ac:picMkLst>
        </pc:picChg>
      </pc:sldChg>
      <pc:sldChg chg="addSp delSp modSp mod modClrScheme chgLayout">
        <pc:chgData name="Stewart, Nick Ronald Paul" userId="6b87ba09-d33d-458b-987e-db4d53494fc1" providerId="ADAL" clId="{9A483E96-264D-497E-8640-30CB9E99DDAE}" dt="2023-08-28T18:18:20.417" v="1914" actId="2711"/>
        <pc:sldMkLst>
          <pc:docMk/>
          <pc:sldMk cId="430256503" sldId="1263"/>
        </pc:sldMkLst>
        <pc:spChg chg="mod ord">
          <ac:chgData name="Stewart, Nick Ronald Paul" userId="6b87ba09-d33d-458b-987e-db4d53494fc1" providerId="ADAL" clId="{9A483E96-264D-497E-8640-30CB9E99DDAE}" dt="2023-08-28T18:18:20.417" v="1914" actId="2711"/>
          <ac:spMkLst>
            <pc:docMk/>
            <pc:sldMk cId="430256503" sldId="1263"/>
            <ac:spMk id="2" creationId="{FA3615D2-3FDC-6F21-A7DF-34F8DCE088D2}"/>
          </ac:spMkLst>
        </pc:spChg>
        <pc:spChg chg="add mod ord">
          <ac:chgData name="Stewart, Nick Ronald Paul" userId="6b87ba09-d33d-458b-987e-db4d53494fc1" providerId="ADAL" clId="{9A483E96-264D-497E-8640-30CB9E99DDAE}" dt="2023-08-23T19:32:01.738" v="447" actId="20577"/>
          <ac:spMkLst>
            <pc:docMk/>
            <pc:sldMk cId="430256503" sldId="1263"/>
            <ac:spMk id="3" creationId="{28F346D6-7BB6-047B-B330-232F28B567E7}"/>
          </ac:spMkLst>
        </pc:spChg>
        <pc:spChg chg="del">
          <ac:chgData name="Stewart, Nick Ronald Paul" userId="6b87ba09-d33d-458b-987e-db4d53494fc1" providerId="ADAL" clId="{9A483E96-264D-497E-8640-30CB9E99DDAE}" dt="2023-08-23T19:32:08.680" v="448" actId="478"/>
          <ac:spMkLst>
            <pc:docMk/>
            <pc:sldMk cId="430256503" sldId="1263"/>
            <ac:spMk id="7" creationId="{E8A297B3-4C3A-08F8-3196-5C5C7B18A290}"/>
          </ac:spMkLst>
        </pc:spChg>
      </pc:sldChg>
      <pc:sldChg chg="addSp delSp modSp mod modClrScheme chgLayout">
        <pc:chgData name="Stewart, Nick Ronald Paul" userId="6b87ba09-d33d-458b-987e-db4d53494fc1" providerId="ADAL" clId="{9A483E96-264D-497E-8640-30CB9E99DDAE}" dt="2023-08-28T18:21:14.670" v="1922" actId="2711"/>
        <pc:sldMkLst>
          <pc:docMk/>
          <pc:sldMk cId="2404095334" sldId="1264"/>
        </pc:sldMkLst>
        <pc:spChg chg="mod ord">
          <ac:chgData name="Stewart, Nick Ronald Paul" userId="6b87ba09-d33d-458b-987e-db4d53494fc1" providerId="ADAL" clId="{9A483E96-264D-497E-8640-30CB9E99DDAE}" dt="2023-08-28T18:21:14.670" v="1922" actId="2711"/>
          <ac:spMkLst>
            <pc:docMk/>
            <pc:sldMk cId="2404095334" sldId="1264"/>
            <ac:spMk id="2" creationId="{FA3615D2-3FDC-6F21-A7DF-34F8DCE088D2}"/>
          </ac:spMkLst>
        </pc:spChg>
        <pc:spChg chg="add mod ord">
          <ac:chgData name="Stewart, Nick Ronald Paul" userId="6b87ba09-d33d-458b-987e-db4d53494fc1" providerId="ADAL" clId="{9A483E96-264D-497E-8640-30CB9E99DDAE}" dt="2023-08-23T19:37:15.649" v="511" actId="20577"/>
          <ac:spMkLst>
            <pc:docMk/>
            <pc:sldMk cId="2404095334" sldId="1264"/>
            <ac:spMk id="3" creationId="{3498738C-5520-5FD9-24CE-325F784ABE2E}"/>
          </ac:spMkLst>
        </pc:spChg>
        <pc:spChg chg="del">
          <ac:chgData name="Stewart, Nick Ronald Paul" userId="6b87ba09-d33d-458b-987e-db4d53494fc1" providerId="ADAL" clId="{9A483E96-264D-497E-8640-30CB9E99DDAE}" dt="2023-08-23T19:37:20.348" v="513" actId="478"/>
          <ac:spMkLst>
            <pc:docMk/>
            <pc:sldMk cId="2404095334" sldId="1264"/>
            <ac:spMk id="7" creationId="{E8A297B3-4C3A-08F8-3196-5C5C7B18A290}"/>
          </ac:spMkLst>
        </pc:spChg>
        <pc:spChg chg="del">
          <ac:chgData name="Stewart, Nick Ronald Paul" userId="6b87ba09-d33d-458b-987e-db4d53494fc1" providerId="ADAL" clId="{9A483E96-264D-497E-8640-30CB9E99DDAE}" dt="2023-08-23T19:37:19.773" v="512" actId="478"/>
          <ac:spMkLst>
            <pc:docMk/>
            <pc:sldMk cId="2404095334" sldId="1264"/>
            <ac:spMk id="8" creationId="{184F186D-E640-7BC9-CA64-FFE5573F1E81}"/>
          </ac:spMkLst>
        </pc:spChg>
      </pc:sldChg>
      <pc:sldChg chg="addSp delSp modSp mod modClrScheme chgLayout">
        <pc:chgData name="Stewart, Nick Ronald Paul" userId="6b87ba09-d33d-458b-987e-db4d53494fc1" providerId="ADAL" clId="{9A483E96-264D-497E-8640-30CB9E99DDAE}" dt="2023-08-28T18:21:23.086" v="1923" actId="2711"/>
        <pc:sldMkLst>
          <pc:docMk/>
          <pc:sldMk cId="2703055758" sldId="1265"/>
        </pc:sldMkLst>
        <pc:spChg chg="mod ord">
          <ac:chgData name="Stewart, Nick Ronald Paul" userId="6b87ba09-d33d-458b-987e-db4d53494fc1" providerId="ADAL" clId="{9A483E96-264D-497E-8640-30CB9E99DDAE}" dt="2023-08-28T18:21:23.086" v="1923" actId="2711"/>
          <ac:spMkLst>
            <pc:docMk/>
            <pc:sldMk cId="2703055758" sldId="1265"/>
            <ac:spMk id="2" creationId="{FA3615D2-3FDC-6F21-A7DF-34F8DCE088D2}"/>
          </ac:spMkLst>
        </pc:spChg>
        <pc:spChg chg="add mod ord">
          <ac:chgData name="Stewart, Nick Ronald Paul" userId="6b87ba09-d33d-458b-987e-db4d53494fc1" providerId="ADAL" clId="{9A483E96-264D-497E-8640-30CB9E99DDAE}" dt="2023-08-23T19:37:34.140" v="528" actId="20577"/>
          <ac:spMkLst>
            <pc:docMk/>
            <pc:sldMk cId="2703055758" sldId="1265"/>
            <ac:spMk id="3" creationId="{E7025514-C2B6-1CC4-13C2-05231DE15422}"/>
          </ac:spMkLst>
        </pc:spChg>
        <pc:spChg chg="del">
          <ac:chgData name="Stewart, Nick Ronald Paul" userId="6b87ba09-d33d-458b-987e-db4d53494fc1" providerId="ADAL" clId="{9A483E96-264D-497E-8640-30CB9E99DDAE}" dt="2023-08-23T19:37:39.063" v="530" actId="478"/>
          <ac:spMkLst>
            <pc:docMk/>
            <pc:sldMk cId="2703055758" sldId="1265"/>
            <ac:spMk id="7" creationId="{E8A297B3-4C3A-08F8-3196-5C5C7B18A290}"/>
          </ac:spMkLst>
        </pc:spChg>
        <pc:spChg chg="del">
          <ac:chgData name="Stewart, Nick Ronald Paul" userId="6b87ba09-d33d-458b-987e-db4d53494fc1" providerId="ADAL" clId="{9A483E96-264D-497E-8640-30CB9E99DDAE}" dt="2023-08-23T19:37:38.308" v="529" actId="478"/>
          <ac:spMkLst>
            <pc:docMk/>
            <pc:sldMk cId="2703055758" sldId="1265"/>
            <ac:spMk id="8" creationId="{184F186D-E640-7BC9-CA64-FFE5573F1E81}"/>
          </ac:spMkLst>
        </pc:spChg>
      </pc:sldChg>
      <pc:sldChg chg="addSp delSp modSp mod modClrScheme chgLayout">
        <pc:chgData name="Stewart, Nick Ronald Paul" userId="6b87ba09-d33d-458b-987e-db4d53494fc1" providerId="ADAL" clId="{9A483E96-264D-497E-8640-30CB9E99DDAE}" dt="2023-08-28T18:21:29.628" v="1924" actId="2711"/>
        <pc:sldMkLst>
          <pc:docMk/>
          <pc:sldMk cId="675091966" sldId="1266"/>
        </pc:sldMkLst>
        <pc:spChg chg="mod ord">
          <ac:chgData name="Stewart, Nick Ronald Paul" userId="6b87ba09-d33d-458b-987e-db4d53494fc1" providerId="ADAL" clId="{9A483E96-264D-497E-8640-30CB9E99DDAE}" dt="2023-08-28T18:21:29.628" v="1924" actId="2711"/>
          <ac:spMkLst>
            <pc:docMk/>
            <pc:sldMk cId="675091966" sldId="1266"/>
            <ac:spMk id="2" creationId="{FA3615D2-3FDC-6F21-A7DF-34F8DCE088D2}"/>
          </ac:spMkLst>
        </pc:spChg>
        <pc:spChg chg="add mod ord">
          <ac:chgData name="Stewart, Nick Ronald Paul" userId="6b87ba09-d33d-458b-987e-db4d53494fc1" providerId="ADAL" clId="{9A483E96-264D-497E-8640-30CB9E99DDAE}" dt="2023-08-23T19:46:04.320" v="581" actId="20577"/>
          <ac:spMkLst>
            <pc:docMk/>
            <pc:sldMk cId="675091966" sldId="1266"/>
            <ac:spMk id="3" creationId="{55EC57D1-43E2-DF97-7EDE-F9505DBFA3F7}"/>
          </ac:spMkLst>
        </pc:spChg>
        <pc:spChg chg="del">
          <ac:chgData name="Stewart, Nick Ronald Paul" userId="6b87ba09-d33d-458b-987e-db4d53494fc1" providerId="ADAL" clId="{9A483E96-264D-497E-8640-30CB9E99DDAE}" dt="2023-08-23T19:46:10.265" v="582" actId="478"/>
          <ac:spMkLst>
            <pc:docMk/>
            <pc:sldMk cId="675091966" sldId="1266"/>
            <ac:spMk id="7" creationId="{E8A297B3-4C3A-08F8-3196-5C5C7B18A290}"/>
          </ac:spMkLst>
        </pc:spChg>
      </pc:sldChg>
      <pc:sldChg chg="modSp del mod">
        <pc:chgData name="Stewart, Nick Ronald Paul" userId="6b87ba09-d33d-458b-987e-db4d53494fc1" providerId="ADAL" clId="{9A483E96-264D-497E-8640-30CB9E99DDAE}" dt="2023-08-24T13:23:23.052" v="926" actId="47"/>
        <pc:sldMkLst>
          <pc:docMk/>
          <pc:sldMk cId="101944937" sldId="1267"/>
        </pc:sldMkLst>
        <pc:spChg chg="mod">
          <ac:chgData name="Stewart, Nick Ronald Paul" userId="6b87ba09-d33d-458b-987e-db4d53494fc1" providerId="ADAL" clId="{9A483E96-264D-497E-8640-30CB9E99DDAE}" dt="2023-08-23T19:54:38.828" v="655" actId="14100"/>
          <ac:spMkLst>
            <pc:docMk/>
            <pc:sldMk cId="101944937" sldId="1267"/>
            <ac:spMk id="2" creationId="{417EDDF0-A7FF-4400-8679-1BF1E8AF41C4}"/>
          </ac:spMkLst>
        </pc:spChg>
        <pc:spChg chg="mod">
          <ac:chgData name="Stewart, Nick Ronald Paul" userId="6b87ba09-d33d-458b-987e-db4d53494fc1" providerId="ADAL" clId="{9A483E96-264D-497E-8640-30CB9E99DDAE}" dt="2023-08-23T19:54:21.734" v="642" actId="20577"/>
          <ac:spMkLst>
            <pc:docMk/>
            <pc:sldMk cId="101944937" sldId="1267"/>
            <ac:spMk id="3" creationId="{1ADF99E0-63C4-4A08-9153-70E4307D7CB6}"/>
          </ac:spMkLst>
        </pc:spChg>
      </pc:sldChg>
      <pc:sldChg chg="modSp del mod">
        <pc:chgData name="Stewart, Nick Ronald Paul" userId="6b87ba09-d33d-458b-987e-db4d53494fc1" providerId="ADAL" clId="{9A483E96-264D-497E-8640-30CB9E99DDAE}" dt="2023-08-24T16:27:01.111" v="1304" actId="47"/>
        <pc:sldMkLst>
          <pc:docMk/>
          <pc:sldMk cId="1241630194" sldId="1268"/>
        </pc:sldMkLst>
        <pc:spChg chg="mod">
          <ac:chgData name="Stewart, Nick Ronald Paul" userId="6b87ba09-d33d-458b-987e-db4d53494fc1" providerId="ADAL" clId="{9A483E96-264D-497E-8640-30CB9E99DDAE}" dt="2023-08-23T19:55:09.251" v="677" actId="14100"/>
          <ac:spMkLst>
            <pc:docMk/>
            <pc:sldMk cId="1241630194" sldId="1268"/>
            <ac:spMk id="2" creationId="{417EDDF0-A7FF-4400-8679-1BF1E8AF41C4}"/>
          </ac:spMkLst>
        </pc:spChg>
        <pc:spChg chg="mod">
          <ac:chgData name="Stewart, Nick Ronald Paul" userId="6b87ba09-d33d-458b-987e-db4d53494fc1" providerId="ADAL" clId="{9A483E96-264D-497E-8640-30CB9E99DDAE}" dt="2023-08-23T19:54:56.944" v="657" actId="20577"/>
          <ac:spMkLst>
            <pc:docMk/>
            <pc:sldMk cId="1241630194" sldId="1268"/>
            <ac:spMk id="3" creationId="{1ADF99E0-63C4-4A08-9153-70E4307D7CB6}"/>
          </ac:spMkLst>
        </pc:spChg>
      </pc:sldChg>
      <pc:sldChg chg="modSp add mod">
        <pc:chgData name="Stewart, Nick Ronald Paul" userId="6b87ba09-d33d-458b-987e-db4d53494fc1" providerId="ADAL" clId="{9A483E96-264D-497E-8640-30CB9E99DDAE}" dt="2023-08-24T18:38:32.799" v="1722" actId="20577"/>
        <pc:sldMkLst>
          <pc:docMk/>
          <pc:sldMk cId="2328573193" sldId="1269"/>
        </pc:sldMkLst>
        <pc:spChg chg="mod">
          <ac:chgData name="Stewart, Nick Ronald Paul" userId="6b87ba09-d33d-458b-987e-db4d53494fc1" providerId="ADAL" clId="{9A483E96-264D-497E-8640-30CB9E99DDAE}" dt="2023-08-24T13:23:07.673" v="922" actId="14100"/>
          <ac:spMkLst>
            <pc:docMk/>
            <pc:sldMk cId="2328573193" sldId="1269"/>
            <ac:spMk id="2" creationId="{417EDDF0-A7FF-4400-8679-1BF1E8AF41C4}"/>
          </ac:spMkLst>
        </pc:spChg>
        <pc:spChg chg="mod">
          <ac:chgData name="Stewart, Nick Ronald Paul" userId="6b87ba09-d33d-458b-987e-db4d53494fc1" providerId="ADAL" clId="{9A483E96-264D-497E-8640-30CB9E99DDAE}" dt="2023-08-24T13:23:19.924" v="925" actId="20577"/>
          <ac:spMkLst>
            <pc:docMk/>
            <pc:sldMk cId="2328573193" sldId="1269"/>
            <ac:spMk id="3" creationId="{1ADF99E0-63C4-4A08-9153-70E4307D7CB6}"/>
          </ac:spMkLst>
        </pc:spChg>
        <pc:spChg chg="mod">
          <ac:chgData name="Stewart, Nick Ronald Paul" userId="6b87ba09-d33d-458b-987e-db4d53494fc1" providerId="ADAL" clId="{9A483E96-264D-497E-8640-30CB9E99DDAE}" dt="2023-08-24T18:38:32.799" v="1722" actId="20577"/>
          <ac:spMkLst>
            <pc:docMk/>
            <pc:sldMk cId="2328573193" sldId="1269"/>
            <ac:spMk id="4" creationId="{4015DA7C-69F5-A4C6-0519-4111D6A24876}"/>
          </ac:spMkLst>
        </pc:spChg>
      </pc:sldChg>
      <pc:sldChg chg="modSp mod">
        <pc:chgData name="Stewart, Nick Ronald Paul" userId="6b87ba09-d33d-458b-987e-db4d53494fc1" providerId="ADAL" clId="{9A483E96-264D-497E-8640-30CB9E99DDAE}" dt="2023-08-24T18:47:13.237" v="1819" actId="120"/>
        <pc:sldMkLst>
          <pc:docMk/>
          <pc:sldMk cId="1232291804" sldId="1270"/>
        </pc:sldMkLst>
        <pc:spChg chg="mod">
          <ac:chgData name="Stewart, Nick Ronald Paul" userId="6b87ba09-d33d-458b-987e-db4d53494fc1" providerId="ADAL" clId="{9A483E96-264D-497E-8640-30CB9E99DDAE}" dt="2023-08-24T15:03:17.021" v="1303" actId="14100"/>
          <ac:spMkLst>
            <pc:docMk/>
            <pc:sldMk cId="1232291804" sldId="1270"/>
            <ac:spMk id="2" creationId="{417EDDF0-A7FF-4400-8679-1BF1E8AF41C4}"/>
          </ac:spMkLst>
        </pc:spChg>
        <pc:spChg chg="mod">
          <ac:chgData name="Stewart, Nick Ronald Paul" userId="6b87ba09-d33d-458b-987e-db4d53494fc1" providerId="ADAL" clId="{9A483E96-264D-497E-8640-30CB9E99DDAE}" dt="2023-08-24T15:03:10.707" v="1302" actId="20577"/>
          <ac:spMkLst>
            <pc:docMk/>
            <pc:sldMk cId="1232291804" sldId="1270"/>
            <ac:spMk id="3" creationId="{1ADF99E0-63C4-4A08-9153-70E4307D7CB6}"/>
          </ac:spMkLst>
        </pc:spChg>
        <pc:spChg chg="mod">
          <ac:chgData name="Stewart, Nick Ronald Paul" userId="6b87ba09-d33d-458b-987e-db4d53494fc1" providerId="ADAL" clId="{9A483E96-264D-497E-8640-30CB9E99DDAE}" dt="2023-08-24T18:47:13.237" v="1819" actId="120"/>
          <ac:spMkLst>
            <pc:docMk/>
            <pc:sldMk cId="1232291804" sldId="1270"/>
            <ac:spMk id="4" creationId="{4015DA7C-69F5-A4C6-0519-4111D6A24876}"/>
          </ac:spMkLst>
        </pc:spChg>
      </pc:sldChg>
      <pc:sldChg chg="addSp delSp modSp new mod ord">
        <pc:chgData name="Stewart, Nick Ronald Paul" userId="6b87ba09-d33d-458b-987e-db4d53494fc1" providerId="ADAL" clId="{9A483E96-264D-497E-8640-30CB9E99DDAE}" dt="2023-08-28T18:13:45.013" v="1889" actId="27636"/>
        <pc:sldMkLst>
          <pc:docMk/>
          <pc:sldMk cId="1139007138" sldId="1271"/>
        </pc:sldMkLst>
        <pc:spChg chg="mod">
          <ac:chgData name="Stewart, Nick Ronald Paul" userId="6b87ba09-d33d-458b-987e-db4d53494fc1" providerId="ADAL" clId="{9A483E96-264D-497E-8640-30CB9E99DDAE}" dt="2023-08-24T18:26:37.899" v="1515" actId="20577"/>
          <ac:spMkLst>
            <pc:docMk/>
            <pc:sldMk cId="1139007138" sldId="1271"/>
            <ac:spMk id="2" creationId="{B795C6E4-E521-930F-215D-700642C304EC}"/>
          </ac:spMkLst>
        </pc:spChg>
        <pc:spChg chg="mod">
          <ac:chgData name="Stewart, Nick Ronald Paul" userId="6b87ba09-d33d-458b-987e-db4d53494fc1" providerId="ADAL" clId="{9A483E96-264D-497E-8640-30CB9E99DDAE}" dt="2023-08-28T18:13:45.013" v="1889" actId="27636"/>
          <ac:spMkLst>
            <pc:docMk/>
            <pc:sldMk cId="1139007138" sldId="1271"/>
            <ac:spMk id="3" creationId="{D0C73AF2-8064-BEF8-3ECC-C4CC63654105}"/>
          </ac:spMkLst>
        </pc:spChg>
        <pc:spChg chg="add del">
          <ac:chgData name="Stewart, Nick Ronald Paul" userId="6b87ba09-d33d-458b-987e-db4d53494fc1" providerId="ADAL" clId="{9A483E96-264D-497E-8640-30CB9E99DDAE}" dt="2023-08-24T18:28:08.902" v="1522" actId="22"/>
          <ac:spMkLst>
            <pc:docMk/>
            <pc:sldMk cId="1139007138" sldId="1271"/>
            <ac:spMk id="5" creationId="{640479CB-C473-76C6-12CF-DC352703F6B6}"/>
          </ac:spMkLst>
        </pc:spChg>
      </pc:sldChg>
      <pc:sldChg chg="new del">
        <pc:chgData name="Stewart, Nick Ronald Paul" userId="6b87ba09-d33d-458b-987e-db4d53494fc1" providerId="ADAL" clId="{9A483E96-264D-497E-8640-30CB9E99DDAE}" dt="2023-08-24T18:26:01.469" v="1442" actId="47"/>
        <pc:sldMkLst>
          <pc:docMk/>
          <pc:sldMk cId="1774040847" sldId="1271"/>
        </pc:sldMkLst>
      </pc:sldChg>
      <pc:sldChg chg="del">
        <pc:chgData name="Stewart, Nick Ronald Paul" userId="6b87ba09-d33d-458b-987e-db4d53494fc1" providerId="ADAL" clId="{9A483E96-264D-497E-8640-30CB9E99DDAE}" dt="2023-08-24T13:23:33.064" v="929" actId="2696"/>
        <pc:sldMkLst>
          <pc:docMk/>
          <pc:sldMk cId="1853841525" sldId="1271"/>
        </pc:sldMkLst>
      </pc:sldChg>
      <pc:sldChg chg="modSp del mod">
        <pc:chgData name="Stewart, Nick Ronald Paul" userId="6b87ba09-d33d-458b-987e-db4d53494fc1" providerId="ADAL" clId="{9A483E96-264D-497E-8640-30CB9E99DDAE}" dt="2023-08-24T13:56:49.090" v="1190"/>
        <pc:sldMkLst>
          <pc:docMk/>
          <pc:sldMk cId="3117659368" sldId="1271"/>
        </pc:sldMkLst>
        <pc:spChg chg="mod">
          <ac:chgData name="Stewart, Nick Ronald Paul" userId="6b87ba09-d33d-458b-987e-db4d53494fc1" providerId="ADAL" clId="{9A483E96-264D-497E-8640-30CB9E99DDAE}" dt="2023-08-24T13:56:49.090" v="1190"/>
          <ac:spMkLst>
            <pc:docMk/>
            <pc:sldMk cId="3117659368" sldId="1271"/>
            <ac:spMk id="3" creationId="{E8DA1609-D172-49F7-B39B-264131CEF215}"/>
          </ac:spMkLst>
        </pc:spChg>
      </pc:sldChg>
      <pc:sldChg chg="modSp new del mod">
        <pc:chgData name="Stewart, Nick Ronald Paul" userId="6b87ba09-d33d-458b-987e-db4d53494fc1" providerId="ADAL" clId="{9A483E96-264D-497E-8640-30CB9E99DDAE}" dt="2023-08-24T18:11:51.267" v="1368" actId="680"/>
        <pc:sldMkLst>
          <pc:docMk/>
          <pc:sldMk cId="4239311061" sldId="1271"/>
        </pc:sldMkLst>
        <pc:spChg chg="mod">
          <ac:chgData name="Stewart, Nick Ronald Paul" userId="6b87ba09-d33d-458b-987e-db4d53494fc1" providerId="ADAL" clId="{9A483E96-264D-497E-8640-30CB9E99DDAE}" dt="2023-08-24T18:11:49.646" v="1367" actId="20577"/>
          <ac:spMkLst>
            <pc:docMk/>
            <pc:sldMk cId="4239311061" sldId="1271"/>
            <ac:spMk id="2" creationId="{5B9FD964-577E-96CC-1C6E-96FD15745860}"/>
          </ac:spMkLst>
        </pc:spChg>
      </pc:sldChg>
      <pc:sldChg chg="modSp del mod">
        <pc:chgData name="Stewart, Nick Ronald Paul" userId="6b87ba09-d33d-458b-987e-db4d53494fc1" providerId="ADAL" clId="{9A483E96-264D-497E-8640-30CB9E99DDAE}" dt="2023-08-24T13:56:49.090" v="1190"/>
        <pc:sldMkLst>
          <pc:docMk/>
          <pc:sldMk cId="811214" sldId="1272"/>
        </pc:sldMkLst>
        <pc:spChg chg="mod">
          <ac:chgData name="Stewart, Nick Ronald Paul" userId="6b87ba09-d33d-458b-987e-db4d53494fc1" providerId="ADAL" clId="{9A483E96-264D-497E-8640-30CB9E99DDAE}" dt="2023-08-24T13:56:49.090" v="1190"/>
          <ac:spMkLst>
            <pc:docMk/>
            <pc:sldMk cId="811214" sldId="1272"/>
            <ac:spMk id="3" creationId="{DB6633D0-5E51-4B0A-A9A6-ECF1CEC8CAA6}"/>
          </ac:spMkLst>
        </pc:spChg>
      </pc:sldChg>
      <pc:sldChg chg="addSp delSp modSp new mod">
        <pc:chgData name="Stewart, Nick Ronald Paul" userId="6b87ba09-d33d-458b-987e-db4d53494fc1" providerId="ADAL" clId="{9A483E96-264D-497E-8640-30CB9E99DDAE}" dt="2023-08-28T18:14:32.657" v="1892" actId="2711"/>
        <pc:sldMkLst>
          <pc:docMk/>
          <pc:sldMk cId="1694428938" sldId="1272"/>
        </pc:sldMkLst>
        <pc:spChg chg="mod">
          <ac:chgData name="Stewart, Nick Ronald Paul" userId="6b87ba09-d33d-458b-987e-db4d53494fc1" providerId="ADAL" clId="{9A483E96-264D-497E-8640-30CB9E99DDAE}" dt="2023-08-24T18:28:39.623" v="1543" actId="20577"/>
          <ac:spMkLst>
            <pc:docMk/>
            <pc:sldMk cId="1694428938" sldId="1272"/>
            <ac:spMk id="2" creationId="{CE407827-2711-8E9E-6318-52DFE8B60D96}"/>
          </ac:spMkLst>
        </pc:spChg>
        <pc:spChg chg="mod">
          <ac:chgData name="Stewart, Nick Ronald Paul" userId="6b87ba09-d33d-458b-987e-db4d53494fc1" providerId="ADAL" clId="{9A483E96-264D-497E-8640-30CB9E99DDAE}" dt="2023-08-28T18:14:32.657" v="1892" actId="2711"/>
          <ac:spMkLst>
            <pc:docMk/>
            <pc:sldMk cId="1694428938" sldId="1272"/>
            <ac:spMk id="3" creationId="{3F37B165-39E3-5E10-35A6-7453F68FDF69}"/>
          </ac:spMkLst>
        </pc:spChg>
        <pc:spChg chg="add del">
          <ac:chgData name="Stewart, Nick Ronald Paul" userId="6b87ba09-d33d-458b-987e-db4d53494fc1" providerId="ADAL" clId="{9A483E96-264D-497E-8640-30CB9E99DDAE}" dt="2023-08-24T18:29:06.185" v="1545" actId="22"/>
          <ac:spMkLst>
            <pc:docMk/>
            <pc:sldMk cId="1694428938" sldId="1272"/>
            <ac:spMk id="5" creationId="{2C9ABE1D-F5EE-B301-F641-DE5EE3306E19}"/>
          </ac:spMkLst>
        </pc:spChg>
      </pc:sldChg>
      <pc:sldChg chg="modSp new mod">
        <pc:chgData name="Stewart, Nick Ronald Paul" userId="6b87ba09-d33d-458b-987e-db4d53494fc1" providerId="ADAL" clId="{9A483E96-264D-497E-8640-30CB9E99DDAE}" dt="2023-08-28T18:24:10.443" v="1936" actId="20577"/>
        <pc:sldMkLst>
          <pc:docMk/>
          <pc:sldMk cId="1958967604" sldId="1273"/>
        </pc:sldMkLst>
        <pc:spChg chg="mod">
          <ac:chgData name="Stewart, Nick Ronald Paul" userId="6b87ba09-d33d-458b-987e-db4d53494fc1" providerId="ADAL" clId="{9A483E96-264D-497E-8640-30CB9E99DDAE}" dt="2023-08-28T18:24:10.443" v="1936" actId="20577"/>
          <ac:spMkLst>
            <pc:docMk/>
            <pc:sldMk cId="1958967604" sldId="1273"/>
            <ac:spMk id="2" creationId="{FECE409D-6C61-22A2-4EC6-48F4EBC186EE}"/>
          </ac:spMkLst>
        </pc:spChg>
        <pc:spChg chg="mod">
          <ac:chgData name="Stewart, Nick Ronald Paul" userId="6b87ba09-d33d-458b-987e-db4d53494fc1" providerId="ADAL" clId="{9A483E96-264D-497E-8640-30CB9E99DDAE}" dt="2023-08-28T18:16:15.728" v="1896" actId="2711"/>
          <ac:spMkLst>
            <pc:docMk/>
            <pc:sldMk cId="1958967604" sldId="1273"/>
            <ac:spMk id="3" creationId="{B3C423AD-BF76-F80F-0E8C-66D5447D94B3}"/>
          </ac:spMkLst>
        </pc:spChg>
      </pc:sldChg>
      <pc:sldChg chg="modSp new del mod">
        <pc:chgData name="Stewart, Nick Ronald Paul" userId="6b87ba09-d33d-458b-987e-db4d53494fc1" providerId="ADAL" clId="{9A483E96-264D-497E-8640-30CB9E99DDAE}" dt="2023-08-24T18:30:14.681" v="1563" actId="2696"/>
        <pc:sldMkLst>
          <pc:docMk/>
          <pc:sldMk cId="3544735334" sldId="1274"/>
        </pc:sldMkLst>
        <pc:spChg chg="mod">
          <ac:chgData name="Stewart, Nick Ronald Paul" userId="6b87ba09-d33d-458b-987e-db4d53494fc1" providerId="ADAL" clId="{9A483E96-264D-497E-8640-30CB9E99DDAE}" dt="2023-08-24T18:30:09.072" v="1562" actId="20577"/>
          <ac:spMkLst>
            <pc:docMk/>
            <pc:sldMk cId="3544735334" sldId="1274"/>
            <ac:spMk id="3" creationId="{CE80CFAC-EDE9-073A-7773-946777AD97C0}"/>
          </ac:spMkLst>
        </pc:spChg>
      </pc:sldChg>
      <pc:sldChg chg="modSp new mod">
        <pc:chgData name="Stewart, Nick Ronald Paul" userId="6b87ba09-d33d-458b-987e-db4d53494fc1" providerId="ADAL" clId="{9A483E96-264D-497E-8640-30CB9E99DDAE}" dt="2023-08-28T18:16:32.831" v="1898" actId="27636"/>
        <pc:sldMkLst>
          <pc:docMk/>
          <pc:sldMk cId="4145027997" sldId="1274"/>
        </pc:sldMkLst>
        <pc:spChg chg="mod">
          <ac:chgData name="Stewart, Nick Ronald Paul" userId="6b87ba09-d33d-458b-987e-db4d53494fc1" providerId="ADAL" clId="{9A483E96-264D-497E-8640-30CB9E99DDAE}" dt="2023-08-24T18:31:34.184" v="1600" actId="5793"/>
          <ac:spMkLst>
            <pc:docMk/>
            <pc:sldMk cId="4145027997" sldId="1274"/>
            <ac:spMk id="2" creationId="{6826816A-38AE-DC61-FF81-B05B7C108BF9}"/>
          </ac:spMkLst>
        </pc:spChg>
        <pc:spChg chg="mod">
          <ac:chgData name="Stewart, Nick Ronald Paul" userId="6b87ba09-d33d-458b-987e-db4d53494fc1" providerId="ADAL" clId="{9A483E96-264D-497E-8640-30CB9E99DDAE}" dt="2023-08-28T18:16:32.831" v="1898" actId="27636"/>
          <ac:spMkLst>
            <pc:docMk/>
            <pc:sldMk cId="4145027997" sldId="1274"/>
            <ac:spMk id="3" creationId="{0A2E802A-9F0F-ABE9-3B28-8E5C9BE8FB32}"/>
          </ac:spMkLst>
        </pc:spChg>
      </pc:sldChg>
      <pc:sldChg chg="modSp new mod">
        <pc:chgData name="Stewart, Nick Ronald Paul" userId="6b87ba09-d33d-458b-987e-db4d53494fc1" providerId="ADAL" clId="{9A483E96-264D-497E-8640-30CB9E99DDAE}" dt="2023-08-28T18:17:38.780" v="1908" actId="2711"/>
        <pc:sldMkLst>
          <pc:docMk/>
          <pc:sldMk cId="3181090319" sldId="1275"/>
        </pc:sldMkLst>
        <pc:spChg chg="mod">
          <ac:chgData name="Stewart, Nick Ronald Paul" userId="6b87ba09-d33d-458b-987e-db4d53494fc1" providerId="ADAL" clId="{9A483E96-264D-497E-8640-30CB9E99DDAE}" dt="2023-08-24T18:31:42.699" v="1612" actId="20577"/>
          <ac:spMkLst>
            <pc:docMk/>
            <pc:sldMk cId="3181090319" sldId="1275"/>
            <ac:spMk id="2" creationId="{BCFB2FF4-7B1A-E2FA-FBEB-9E872752019A}"/>
          </ac:spMkLst>
        </pc:spChg>
        <pc:spChg chg="mod">
          <ac:chgData name="Stewart, Nick Ronald Paul" userId="6b87ba09-d33d-458b-987e-db4d53494fc1" providerId="ADAL" clId="{9A483E96-264D-497E-8640-30CB9E99DDAE}" dt="2023-08-28T18:17:38.780" v="1908" actId="2711"/>
          <ac:spMkLst>
            <pc:docMk/>
            <pc:sldMk cId="3181090319" sldId="1275"/>
            <ac:spMk id="3" creationId="{E28E5661-64D1-5443-5770-C3BF68C34241}"/>
          </ac:spMkLst>
        </pc:spChg>
      </pc:sldChg>
      <pc:sldChg chg="modSp new mod">
        <pc:chgData name="Stewart, Nick Ronald Paul" userId="6b87ba09-d33d-458b-987e-db4d53494fc1" providerId="ADAL" clId="{9A483E96-264D-497E-8640-30CB9E99DDAE}" dt="2023-08-28T18:13:07.211" v="1882" actId="2711"/>
        <pc:sldMkLst>
          <pc:docMk/>
          <pc:sldMk cId="807787641" sldId="1276"/>
        </pc:sldMkLst>
        <pc:spChg chg="mod">
          <ac:chgData name="Stewart, Nick Ronald Paul" userId="6b87ba09-d33d-458b-987e-db4d53494fc1" providerId="ADAL" clId="{9A483E96-264D-497E-8640-30CB9E99DDAE}" dt="2023-08-24T18:38:25.383" v="1713" actId="20577"/>
          <ac:spMkLst>
            <pc:docMk/>
            <pc:sldMk cId="807787641" sldId="1276"/>
            <ac:spMk id="2" creationId="{0654EE1A-4DE3-FD8D-AC6C-BFB3990EBB07}"/>
          </ac:spMkLst>
        </pc:spChg>
        <pc:spChg chg="mod">
          <ac:chgData name="Stewart, Nick Ronald Paul" userId="6b87ba09-d33d-458b-987e-db4d53494fc1" providerId="ADAL" clId="{9A483E96-264D-497E-8640-30CB9E99DDAE}" dt="2023-08-28T18:13:07.211" v="1882" actId="2711"/>
          <ac:spMkLst>
            <pc:docMk/>
            <pc:sldMk cId="807787641" sldId="1276"/>
            <ac:spMk id="3" creationId="{A1A6826A-8A69-A166-CE39-2C6C62B5AD62}"/>
          </ac:spMkLst>
        </pc:spChg>
      </pc:sldChg>
      <pc:sldChg chg="modSp new mod">
        <pc:chgData name="Stewart, Nick Ronald Paul" userId="6b87ba09-d33d-458b-987e-db4d53494fc1" providerId="ADAL" clId="{9A483E96-264D-497E-8640-30CB9E99DDAE}" dt="2023-08-28T18:21:51.527" v="1926" actId="2711"/>
        <pc:sldMkLst>
          <pc:docMk/>
          <pc:sldMk cId="1075349362" sldId="1277"/>
        </pc:sldMkLst>
        <pc:spChg chg="mod">
          <ac:chgData name="Stewart, Nick Ronald Paul" userId="6b87ba09-d33d-458b-987e-db4d53494fc1" providerId="ADAL" clId="{9A483E96-264D-497E-8640-30CB9E99DDAE}" dt="2023-08-24T18:39:05.246" v="1740" actId="20577"/>
          <ac:spMkLst>
            <pc:docMk/>
            <pc:sldMk cId="1075349362" sldId="1277"/>
            <ac:spMk id="2" creationId="{7BC282C8-D202-5AA4-6DC6-690826D5E5EA}"/>
          </ac:spMkLst>
        </pc:spChg>
        <pc:spChg chg="mod">
          <ac:chgData name="Stewart, Nick Ronald Paul" userId="6b87ba09-d33d-458b-987e-db4d53494fc1" providerId="ADAL" clId="{9A483E96-264D-497E-8640-30CB9E99DDAE}" dt="2023-08-28T18:21:51.527" v="1926" actId="2711"/>
          <ac:spMkLst>
            <pc:docMk/>
            <pc:sldMk cId="1075349362" sldId="1277"/>
            <ac:spMk id="3" creationId="{8968C9CF-F54D-60DC-0FB4-6F7984C5E578}"/>
          </ac:spMkLst>
        </pc:spChg>
      </pc:sldChg>
      <pc:sldChg chg="modSp new mod">
        <pc:chgData name="Stewart, Nick Ronald Paul" userId="6b87ba09-d33d-458b-987e-db4d53494fc1" providerId="ADAL" clId="{9A483E96-264D-497E-8640-30CB9E99DDAE}" dt="2023-08-28T18:24:27.247" v="1947" actId="20577"/>
        <pc:sldMkLst>
          <pc:docMk/>
          <pc:sldMk cId="137750173" sldId="1278"/>
        </pc:sldMkLst>
        <pc:spChg chg="mod">
          <ac:chgData name="Stewart, Nick Ronald Paul" userId="6b87ba09-d33d-458b-987e-db4d53494fc1" providerId="ADAL" clId="{9A483E96-264D-497E-8640-30CB9E99DDAE}" dt="2023-08-28T18:24:27.247" v="1947" actId="20577"/>
          <ac:spMkLst>
            <pc:docMk/>
            <pc:sldMk cId="137750173" sldId="1278"/>
            <ac:spMk id="2" creationId="{866F1ACA-1477-4B7C-3DD8-00E41A065EA6}"/>
          </ac:spMkLst>
        </pc:spChg>
        <pc:spChg chg="mod">
          <ac:chgData name="Stewart, Nick Ronald Paul" userId="6b87ba09-d33d-458b-987e-db4d53494fc1" providerId="ADAL" clId="{9A483E96-264D-497E-8640-30CB9E99DDAE}" dt="2023-08-28T18:22:08.162" v="1928" actId="2711"/>
          <ac:spMkLst>
            <pc:docMk/>
            <pc:sldMk cId="137750173" sldId="1278"/>
            <ac:spMk id="3" creationId="{619B5014-DEEF-1CB4-3442-C29CE572A5D1}"/>
          </ac:spMkLst>
        </pc:spChg>
      </pc:sldChg>
      <pc:sldChg chg="modSp new mod">
        <pc:chgData name="Stewart, Nick Ronald Paul" userId="6b87ba09-d33d-458b-987e-db4d53494fc1" providerId="ADAL" clId="{9A483E96-264D-497E-8640-30CB9E99DDAE}" dt="2023-08-28T18:22:17.002" v="1929" actId="2711"/>
        <pc:sldMkLst>
          <pc:docMk/>
          <pc:sldMk cId="993950305" sldId="1279"/>
        </pc:sldMkLst>
        <pc:spChg chg="mod">
          <ac:chgData name="Stewart, Nick Ronald Paul" userId="6b87ba09-d33d-458b-987e-db4d53494fc1" providerId="ADAL" clId="{9A483E96-264D-497E-8640-30CB9E99DDAE}" dt="2023-08-24T18:42:01.355" v="1786" actId="20577"/>
          <ac:spMkLst>
            <pc:docMk/>
            <pc:sldMk cId="993950305" sldId="1279"/>
            <ac:spMk id="2" creationId="{F752BA62-EFEB-ACA6-BB4A-93E47095D2A1}"/>
          </ac:spMkLst>
        </pc:spChg>
        <pc:spChg chg="mod">
          <ac:chgData name="Stewart, Nick Ronald Paul" userId="6b87ba09-d33d-458b-987e-db4d53494fc1" providerId="ADAL" clId="{9A483E96-264D-497E-8640-30CB9E99DDAE}" dt="2023-08-28T18:22:17.002" v="1929" actId="2711"/>
          <ac:spMkLst>
            <pc:docMk/>
            <pc:sldMk cId="993950305" sldId="1279"/>
            <ac:spMk id="3" creationId="{B63B4153-AF2A-1D57-87A6-582A282148CF}"/>
          </ac:spMkLst>
        </pc:spChg>
      </pc:sldChg>
      <pc:sldChg chg="modSp new mod">
        <pc:chgData name="Stewart, Nick Ronald Paul" userId="6b87ba09-d33d-458b-987e-db4d53494fc1" providerId="ADAL" clId="{9A483E96-264D-497E-8640-30CB9E99DDAE}" dt="2023-08-28T18:22:25.995" v="1930" actId="2711"/>
        <pc:sldMkLst>
          <pc:docMk/>
          <pc:sldMk cId="49728217" sldId="1280"/>
        </pc:sldMkLst>
        <pc:spChg chg="mod">
          <ac:chgData name="Stewart, Nick Ronald Paul" userId="6b87ba09-d33d-458b-987e-db4d53494fc1" providerId="ADAL" clId="{9A483E96-264D-497E-8640-30CB9E99DDAE}" dt="2023-08-24T18:43:41.815" v="1804" actId="20577"/>
          <ac:spMkLst>
            <pc:docMk/>
            <pc:sldMk cId="49728217" sldId="1280"/>
            <ac:spMk id="2" creationId="{5E6042FF-8DEA-19C4-6627-BFB71DAE9922}"/>
          </ac:spMkLst>
        </pc:spChg>
        <pc:spChg chg="mod">
          <ac:chgData name="Stewart, Nick Ronald Paul" userId="6b87ba09-d33d-458b-987e-db4d53494fc1" providerId="ADAL" clId="{9A483E96-264D-497E-8640-30CB9E99DDAE}" dt="2023-08-28T18:22:25.995" v="1930" actId="2711"/>
          <ac:spMkLst>
            <pc:docMk/>
            <pc:sldMk cId="49728217" sldId="1280"/>
            <ac:spMk id="3" creationId="{4074F275-08B2-9295-C128-3F746885F48A}"/>
          </ac:spMkLst>
        </pc:spChg>
      </pc:sldChg>
      <pc:sldChg chg="addSp delSp modSp new mod ord modClrScheme chgLayout">
        <pc:chgData name="Stewart, Nick Ronald Paul" userId="6b87ba09-d33d-458b-987e-db4d53494fc1" providerId="ADAL" clId="{9A483E96-264D-497E-8640-30CB9E99DDAE}" dt="2023-08-28T18:12:40.372" v="1878" actId="13926"/>
        <pc:sldMkLst>
          <pc:docMk/>
          <pc:sldMk cId="2692040245" sldId="1281"/>
        </pc:sldMkLst>
        <pc:spChg chg="del mod ord">
          <ac:chgData name="Stewart, Nick Ronald Paul" userId="6b87ba09-d33d-458b-987e-db4d53494fc1" providerId="ADAL" clId="{9A483E96-264D-497E-8640-30CB9E99DDAE}" dt="2023-08-28T18:09:08.485" v="1823" actId="700"/>
          <ac:spMkLst>
            <pc:docMk/>
            <pc:sldMk cId="2692040245" sldId="1281"/>
            <ac:spMk id="2" creationId="{7A8A5060-BFF1-A1CF-26CF-713A365D576D}"/>
          </ac:spMkLst>
        </pc:spChg>
        <pc:spChg chg="del mod ord">
          <ac:chgData name="Stewart, Nick Ronald Paul" userId="6b87ba09-d33d-458b-987e-db4d53494fc1" providerId="ADAL" clId="{9A483E96-264D-497E-8640-30CB9E99DDAE}" dt="2023-08-28T18:09:08.485" v="1823" actId="700"/>
          <ac:spMkLst>
            <pc:docMk/>
            <pc:sldMk cId="2692040245" sldId="1281"/>
            <ac:spMk id="3" creationId="{F7D5CDDF-5060-073D-DF73-ABCDE8FAD92F}"/>
          </ac:spMkLst>
        </pc:spChg>
        <pc:spChg chg="add mod ord">
          <ac:chgData name="Stewart, Nick Ronald Paul" userId="6b87ba09-d33d-458b-987e-db4d53494fc1" providerId="ADAL" clId="{9A483E96-264D-497E-8640-30CB9E99DDAE}" dt="2023-08-28T18:09:25.396" v="1869" actId="20577"/>
          <ac:spMkLst>
            <pc:docMk/>
            <pc:sldMk cId="2692040245" sldId="1281"/>
            <ac:spMk id="4" creationId="{EC1137CF-242B-11E6-B1BC-838206C34CDD}"/>
          </ac:spMkLst>
        </pc:spChg>
        <pc:spChg chg="add mod ord">
          <ac:chgData name="Stewart, Nick Ronald Paul" userId="6b87ba09-d33d-458b-987e-db4d53494fc1" providerId="ADAL" clId="{9A483E96-264D-497E-8640-30CB9E99DDAE}" dt="2023-08-28T18:12:40.372" v="1878" actId="13926"/>
          <ac:spMkLst>
            <pc:docMk/>
            <pc:sldMk cId="2692040245" sldId="1281"/>
            <ac:spMk id="5" creationId="{18EF9317-EAB4-815B-D42D-1AD42B7F84BB}"/>
          </ac:spMkLst>
        </pc:spChg>
      </pc:sldChg>
      <pc:sldChg chg="new del">
        <pc:chgData name="Stewart, Nick Ronald Paul" userId="6b87ba09-d33d-458b-987e-db4d53494fc1" providerId="ADAL" clId="{9A483E96-264D-497E-8640-30CB9E99DDAE}" dt="2023-08-28T18:08:59.670" v="1821" actId="2696"/>
        <pc:sldMkLst>
          <pc:docMk/>
          <pc:sldMk cId="3600276170" sldId="1281"/>
        </pc:sldMkLst>
      </pc:sldChg>
      <pc:sldChg chg="modSp new mod">
        <pc:chgData name="Stewart, Nick Ronald Paul" userId="6b87ba09-d33d-458b-987e-db4d53494fc1" providerId="ADAL" clId="{9A483E96-264D-497E-8640-30CB9E99DDAE}" dt="2023-08-28T19:29:43.611" v="2252" actId="255"/>
        <pc:sldMkLst>
          <pc:docMk/>
          <pc:sldMk cId="2360451628" sldId="1282"/>
        </pc:sldMkLst>
        <pc:spChg chg="mod">
          <ac:chgData name="Stewart, Nick Ronald Paul" userId="6b87ba09-d33d-458b-987e-db4d53494fc1" providerId="ADAL" clId="{9A483E96-264D-497E-8640-30CB9E99DDAE}" dt="2023-08-28T18:25:00.140" v="1973" actId="20577"/>
          <ac:spMkLst>
            <pc:docMk/>
            <pc:sldMk cId="2360451628" sldId="1282"/>
            <ac:spMk id="2" creationId="{ADE68EB7-E96B-5BAE-0969-258CF9F2FF84}"/>
          </ac:spMkLst>
        </pc:spChg>
        <pc:spChg chg="mod">
          <ac:chgData name="Stewart, Nick Ronald Paul" userId="6b87ba09-d33d-458b-987e-db4d53494fc1" providerId="ADAL" clId="{9A483E96-264D-497E-8640-30CB9E99DDAE}" dt="2023-08-28T19:29:43.611" v="2252" actId="255"/>
          <ac:spMkLst>
            <pc:docMk/>
            <pc:sldMk cId="2360451628" sldId="1282"/>
            <ac:spMk id="3" creationId="{0FF8842B-991E-DB0E-F74F-F28D27C6027E}"/>
          </ac:spMkLst>
        </pc:spChg>
      </pc:sldChg>
      <pc:sldChg chg="modSp new mod">
        <pc:chgData name="Stewart, Nick Ronald Paul" userId="6b87ba09-d33d-458b-987e-db4d53494fc1" providerId="ADAL" clId="{9A483E96-264D-497E-8640-30CB9E99DDAE}" dt="2023-08-28T18:27:02.576" v="1991" actId="255"/>
        <pc:sldMkLst>
          <pc:docMk/>
          <pc:sldMk cId="2871011510" sldId="1283"/>
        </pc:sldMkLst>
        <pc:spChg chg="mod">
          <ac:chgData name="Stewart, Nick Ronald Paul" userId="6b87ba09-d33d-458b-987e-db4d53494fc1" providerId="ADAL" clId="{9A483E96-264D-497E-8640-30CB9E99DDAE}" dt="2023-08-28T18:26:29.866" v="1986" actId="20577"/>
          <ac:spMkLst>
            <pc:docMk/>
            <pc:sldMk cId="2871011510" sldId="1283"/>
            <ac:spMk id="2" creationId="{FE794FDE-94C3-DE73-2416-CB5D4970CE01}"/>
          </ac:spMkLst>
        </pc:spChg>
        <pc:spChg chg="mod">
          <ac:chgData name="Stewart, Nick Ronald Paul" userId="6b87ba09-d33d-458b-987e-db4d53494fc1" providerId="ADAL" clId="{9A483E96-264D-497E-8640-30CB9E99DDAE}" dt="2023-08-28T18:27:02.576" v="1991" actId="255"/>
          <ac:spMkLst>
            <pc:docMk/>
            <pc:sldMk cId="2871011510" sldId="1283"/>
            <ac:spMk id="3" creationId="{0246757A-1AE6-CEAB-1C04-B0398BEBB667}"/>
          </ac:spMkLst>
        </pc:spChg>
      </pc:sldChg>
      <pc:sldChg chg="modSp new mod">
        <pc:chgData name="Stewart, Nick Ronald Paul" userId="6b87ba09-d33d-458b-987e-db4d53494fc1" providerId="ADAL" clId="{9A483E96-264D-497E-8640-30CB9E99DDAE}" dt="2023-08-28T18:28:30.682" v="2017" actId="255"/>
        <pc:sldMkLst>
          <pc:docMk/>
          <pc:sldMk cId="3976289171" sldId="1284"/>
        </pc:sldMkLst>
        <pc:spChg chg="mod">
          <ac:chgData name="Stewart, Nick Ronald Paul" userId="6b87ba09-d33d-458b-987e-db4d53494fc1" providerId="ADAL" clId="{9A483E96-264D-497E-8640-30CB9E99DDAE}" dt="2023-08-28T18:28:03.942" v="2012" actId="20577"/>
          <ac:spMkLst>
            <pc:docMk/>
            <pc:sldMk cId="3976289171" sldId="1284"/>
            <ac:spMk id="2" creationId="{CAC8B56A-D871-E5AA-CA39-4CDCBF8A4D61}"/>
          </ac:spMkLst>
        </pc:spChg>
        <pc:spChg chg="mod">
          <ac:chgData name="Stewart, Nick Ronald Paul" userId="6b87ba09-d33d-458b-987e-db4d53494fc1" providerId="ADAL" clId="{9A483E96-264D-497E-8640-30CB9E99DDAE}" dt="2023-08-28T18:28:30.682" v="2017" actId="255"/>
          <ac:spMkLst>
            <pc:docMk/>
            <pc:sldMk cId="3976289171" sldId="1284"/>
            <ac:spMk id="3" creationId="{09667DA6-ACE4-56F7-3CD5-BA19A516514F}"/>
          </ac:spMkLst>
        </pc:spChg>
      </pc:sldChg>
      <pc:sldChg chg="modSp new mod">
        <pc:chgData name="Stewart, Nick Ronald Paul" userId="6b87ba09-d33d-458b-987e-db4d53494fc1" providerId="ADAL" clId="{9A483E96-264D-497E-8640-30CB9E99DDAE}" dt="2023-08-28T18:35:46.525" v="2047" actId="255"/>
        <pc:sldMkLst>
          <pc:docMk/>
          <pc:sldMk cId="608294194" sldId="1285"/>
        </pc:sldMkLst>
        <pc:spChg chg="mod">
          <ac:chgData name="Stewart, Nick Ronald Paul" userId="6b87ba09-d33d-458b-987e-db4d53494fc1" providerId="ADAL" clId="{9A483E96-264D-497E-8640-30CB9E99DDAE}" dt="2023-08-28T18:30:31.804" v="2042" actId="20577"/>
          <ac:spMkLst>
            <pc:docMk/>
            <pc:sldMk cId="608294194" sldId="1285"/>
            <ac:spMk id="2" creationId="{510F297D-9890-2D6B-6F93-84D3D1947CE8}"/>
          </ac:spMkLst>
        </pc:spChg>
        <pc:spChg chg="mod">
          <ac:chgData name="Stewart, Nick Ronald Paul" userId="6b87ba09-d33d-458b-987e-db4d53494fc1" providerId="ADAL" clId="{9A483E96-264D-497E-8640-30CB9E99DDAE}" dt="2023-08-28T18:35:46.525" v="2047" actId="255"/>
          <ac:spMkLst>
            <pc:docMk/>
            <pc:sldMk cId="608294194" sldId="1285"/>
            <ac:spMk id="3" creationId="{848C2DBA-5C98-E607-0F46-4682B6AA4A1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7CF8C8-5837-8143-8759-6CE8F77E175C}" type="datetimeFigureOut">
              <a:rPr lang="en-US" smtClean="0"/>
              <a:t>8/29/2023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A3C420-80B4-0746-BB37-06ABA35564D6}" type="slidenum">
              <a:rPr lang="en-US" smtClean="0"/>
              <a:t>‹#›</a:t>
            </a:fld>
            <a:endParaRPr lang="en-US"/>
          </a:p>
        </p:txBody>
      </p:sp>
    </p:spTree>
    <p:extLst>
      <p:ext uri="{BB962C8B-B14F-4D97-AF65-F5344CB8AC3E}">
        <p14:creationId xmlns:p14="http://schemas.microsoft.com/office/powerpoint/2010/main" val="2199783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EAFD1D-5AC2-4ED3-8592-19B9BD1D7EEB}" type="slidenum">
              <a:rPr lang="en-US" smtClean="0"/>
              <a:t>1</a:t>
            </a:fld>
            <a:endParaRPr lang="en-US"/>
          </a:p>
        </p:txBody>
      </p:sp>
    </p:spTree>
    <p:extLst>
      <p:ext uri="{BB962C8B-B14F-4D97-AF65-F5344CB8AC3E}">
        <p14:creationId xmlns:p14="http://schemas.microsoft.com/office/powerpoint/2010/main" val="3518995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BBEDD4-791F-8548-9862-24BC4EC9B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849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1EAFD1D-5AC2-4ED3-8592-19B9BD1D7EEB}" type="slidenum">
              <a:rPr lang="en-US" smtClean="0"/>
              <a:t>29</a:t>
            </a:fld>
            <a:endParaRPr lang="en-US"/>
          </a:p>
        </p:txBody>
      </p:sp>
    </p:spTree>
    <p:extLst>
      <p:ext uri="{BB962C8B-B14F-4D97-AF65-F5344CB8AC3E}">
        <p14:creationId xmlns:p14="http://schemas.microsoft.com/office/powerpoint/2010/main" val="1324071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1EAFD1D-5AC2-4ED3-8592-19B9BD1D7EEB}" type="slidenum">
              <a:rPr lang="en-US" smtClean="0"/>
              <a:t>42</a:t>
            </a:fld>
            <a:endParaRPr lang="en-US"/>
          </a:p>
        </p:txBody>
      </p:sp>
    </p:spTree>
    <p:extLst>
      <p:ext uri="{BB962C8B-B14F-4D97-AF65-F5344CB8AC3E}">
        <p14:creationId xmlns:p14="http://schemas.microsoft.com/office/powerpoint/2010/main" val="65355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87353" tIns="43676" rIns="87353" bIns="43676">
            <a:normAutofit/>
          </a:bodyPr>
          <a:lstStyle/>
          <a:p>
            <a:pPr marL="228600" indent="-228600">
              <a:buFont typeface="+mj-lt"/>
              <a:buAutoNum type="arabicPeriod"/>
            </a:pPr>
            <a:r>
              <a:rPr lang="en-US" dirty="0"/>
              <a:t>Identify the Right</a:t>
            </a:r>
            <a:r>
              <a:rPr lang="en-US" baseline="0" dirty="0"/>
              <a:t> Opportunities – confirming vs. creating demand (change not only occurs from the top/down, but also from the bottom/up)</a:t>
            </a:r>
          </a:p>
          <a:p>
            <a:pPr marL="228600" indent="-228600">
              <a:buFont typeface="+mj-lt"/>
              <a:buAutoNum type="arabicPeriod"/>
            </a:pPr>
            <a:r>
              <a:rPr lang="en-US" baseline="0" dirty="0"/>
              <a:t>Identify the Evidence-Based Solution – start with evidence, no need to reinvent the wheel</a:t>
            </a:r>
          </a:p>
          <a:p>
            <a:pPr marL="228600" indent="-228600">
              <a:buFont typeface="+mj-lt"/>
              <a:buAutoNum type="arabicPeriod"/>
            </a:pPr>
            <a:r>
              <a:rPr lang="en-US" baseline="0" dirty="0"/>
              <a:t>Develop Evaluation &amp; Termination Plan – really about the termination plan (fail fast/fail early) and then evaluating the outcome, not the intervention</a:t>
            </a:r>
          </a:p>
          <a:p>
            <a:pPr marL="228600" indent="-228600">
              <a:buFont typeface="+mj-lt"/>
              <a:buAutoNum type="arabicPeriod"/>
            </a:pPr>
            <a:r>
              <a:rPr lang="en-US" baseline="0" dirty="0"/>
              <a:t>Localize the Most Valuable Solution or Service – taking minimal specs of the evidence and making it work in the local environment</a:t>
            </a:r>
          </a:p>
          <a:p>
            <a:pPr marL="228600" indent="-228600">
              <a:buFont typeface="+mj-lt"/>
              <a:buAutoNum type="arabicPeriod"/>
            </a:pPr>
            <a:r>
              <a:rPr lang="en-US" baseline="0" dirty="0"/>
              <a:t>Implementation Sprints – where the magic happens (and where the AI Change Agent has the least involvement; the catalyst for change not necessarily the do-</a:t>
            </a:r>
            <a:r>
              <a:rPr lang="en-US" baseline="0" dirty="0" err="1"/>
              <a:t>er</a:t>
            </a:r>
            <a:r>
              <a:rPr lang="en-US" baseline="0" dirty="0"/>
              <a:t>)</a:t>
            </a:r>
          </a:p>
          <a:p>
            <a:pPr marL="228600" indent="-228600">
              <a:buFont typeface="+mj-lt"/>
              <a:buAutoNum type="arabicPeriod"/>
            </a:pPr>
            <a:r>
              <a:rPr lang="en-US" baseline="0" dirty="0"/>
              <a:t>Monitor Implementation Performance – monitoring the intervention (MVS) using feedback loops (actionable, timely, and relevant)</a:t>
            </a:r>
          </a:p>
          <a:p>
            <a:pPr marL="228600" indent="-228600">
              <a:buFont typeface="+mj-lt"/>
              <a:buAutoNum type="arabicPeriod"/>
            </a:pPr>
            <a:r>
              <a:rPr lang="en-US" baseline="0" dirty="0"/>
              <a:t>Monitor System Performance – looking for unintended consequences and emergent behaviors (positive or negative)</a:t>
            </a:r>
          </a:p>
          <a:p>
            <a:pPr marL="228600" indent="-228600">
              <a:buFont typeface="+mj-lt"/>
              <a:buAutoNum type="arabicPeriod"/>
            </a:pPr>
            <a:r>
              <a:rPr lang="en-US" baseline="0" dirty="0"/>
              <a:t>Develop the Minimal Standard Operating Procedure – this is how you sustain and spread (scale) the solutions</a:t>
            </a:r>
          </a:p>
          <a:p>
            <a:pPr marL="0" indent="0">
              <a:buFont typeface="Arial" panose="020B0604020202020204" pitchFamily="34" charset="0"/>
              <a:buNone/>
            </a:pPr>
            <a:endParaRPr dirty="0"/>
          </a:p>
        </p:txBody>
      </p:sp>
    </p:spTree>
    <p:extLst>
      <p:ext uri="{BB962C8B-B14F-4D97-AF65-F5344CB8AC3E}">
        <p14:creationId xmlns:p14="http://schemas.microsoft.com/office/powerpoint/2010/main" val="3824749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7FFF36-E21E-41D3-AA3A-159138ED8327}" type="slidenum">
              <a:rPr lang="en-US" smtClean="0"/>
              <a:t>52</a:t>
            </a:fld>
            <a:endParaRPr lang="en-US" dirty="0"/>
          </a:p>
        </p:txBody>
      </p:sp>
    </p:spTree>
    <p:extLst>
      <p:ext uri="{BB962C8B-B14F-4D97-AF65-F5344CB8AC3E}">
        <p14:creationId xmlns:p14="http://schemas.microsoft.com/office/powerpoint/2010/main" val="2402225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EAFD1D-5AC2-4ED3-8592-19B9BD1D7EEB}" type="slidenum">
              <a:rPr lang="en-US" smtClean="0"/>
              <a:t>4</a:t>
            </a:fld>
            <a:endParaRPr lang="en-US"/>
          </a:p>
        </p:txBody>
      </p:sp>
    </p:spTree>
    <p:extLst>
      <p:ext uri="{BB962C8B-B14F-4D97-AF65-F5344CB8AC3E}">
        <p14:creationId xmlns:p14="http://schemas.microsoft.com/office/powerpoint/2010/main" val="2255803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1EAFD1D-5AC2-4ED3-8592-19B9BD1D7EEB}" type="slidenum">
              <a:rPr lang="en-US" smtClean="0"/>
              <a:t>8</a:t>
            </a:fld>
            <a:endParaRPr lang="en-US"/>
          </a:p>
        </p:txBody>
      </p:sp>
    </p:spTree>
    <p:extLst>
      <p:ext uri="{BB962C8B-B14F-4D97-AF65-F5344CB8AC3E}">
        <p14:creationId xmlns:p14="http://schemas.microsoft.com/office/powerpoint/2010/main" val="1187617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87353" tIns="43676" rIns="87353" bIns="43676">
            <a:normAutofit/>
          </a:bodyPr>
          <a:lstStyle/>
          <a:p>
            <a:pPr marL="228600" indent="-228600">
              <a:buFont typeface="+mj-lt"/>
              <a:buAutoNum type="arabicPeriod"/>
            </a:pPr>
            <a:r>
              <a:rPr lang="en-US" dirty="0"/>
              <a:t>Identify the Right</a:t>
            </a:r>
            <a:r>
              <a:rPr lang="en-US" baseline="0" dirty="0"/>
              <a:t> Opportunities – confirming vs. creating demand (change not only occurs from the top/down, but also from the bottom/up)</a:t>
            </a:r>
          </a:p>
          <a:p>
            <a:pPr marL="228600" indent="-228600">
              <a:buFont typeface="+mj-lt"/>
              <a:buAutoNum type="arabicPeriod"/>
            </a:pPr>
            <a:r>
              <a:rPr lang="en-US" baseline="0" dirty="0"/>
              <a:t>Identify the Evidence-Based Solution – start with evidence, no need to reinvent the wheel</a:t>
            </a:r>
          </a:p>
          <a:p>
            <a:pPr marL="228600" indent="-228600">
              <a:buFont typeface="+mj-lt"/>
              <a:buAutoNum type="arabicPeriod"/>
            </a:pPr>
            <a:r>
              <a:rPr lang="en-US" baseline="0" dirty="0"/>
              <a:t>Develop Evaluation &amp; Termination Plan – really about the termination plan (fail fast/fail early) and then evaluating the outcome, not the intervention</a:t>
            </a:r>
          </a:p>
          <a:p>
            <a:pPr marL="228600" indent="-228600">
              <a:buFont typeface="+mj-lt"/>
              <a:buAutoNum type="arabicPeriod"/>
            </a:pPr>
            <a:r>
              <a:rPr lang="en-US" baseline="0" dirty="0"/>
              <a:t>Localize the Most Valuable Solution or Service – taking minimal specs of the evidence and making it work in the local environment</a:t>
            </a:r>
          </a:p>
          <a:p>
            <a:pPr marL="228600" indent="-228600">
              <a:buFont typeface="+mj-lt"/>
              <a:buAutoNum type="arabicPeriod"/>
            </a:pPr>
            <a:r>
              <a:rPr lang="en-US" baseline="0" dirty="0"/>
              <a:t>Implementation Sprints – where the magic happens (and where the AI Change Agent has the least involvement; the catalyst for change not necessarily the do-</a:t>
            </a:r>
            <a:r>
              <a:rPr lang="en-US" baseline="0" dirty="0" err="1"/>
              <a:t>er</a:t>
            </a:r>
            <a:r>
              <a:rPr lang="en-US" baseline="0" dirty="0"/>
              <a:t>)</a:t>
            </a:r>
          </a:p>
          <a:p>
            <a:pPr marL="228600" indent="-228600">
              <a:buFont typeface="+mj-lt"/>
              <a:buAutoNum type="arabicPeriod"/>
            </a:pPr>
            <a:r>
              <a:rPr lang="en-US" baseline="0" dirty="0"/>
              <a:t>Monitor Implementation Performance – monitoring the intervention (MVS) using feedback loops (actionable, timely, and relevant)</a:t>
            </a:r>
          </a:p>
          <a:p>
            <a:pPr marL="228600" indent="-228600">
              <a:buFont typeface="+mj-lt"/>
              <a:buAutoNum type="arabicPeriod"/>
            </a:pPr>
            <a:r>
              <a:rPr lang="en-US" baseline="0" dirty="0"/>
              <a:t>Monitor System Performance – looking for unintended consequences and emergent behaviors (positive or negative)</a:t>
            </a:r>
          </a:p>
          <a:p>
            <a:pPr marL="228600" indent="-228600">
              <a:buFont typeface="+mj-lt"/>
              <a:buAutoNum type="arabicPeriod"/>
            </a:pPr>
            <a:r>
              <a:rPr lang="en-US" baseline="0" dirty="0"/>
              <a:t>Develop the Minimal Standard Operating Procedure – this is how you sustain and spread (scale) the solutions</a:t>
            </a:r>
          </a:p>
          <a:p>
            <a:pPr marL="0" indent="0">
              <a:buFont typeface="Arial" panose="020B0604020202020204" pitchFamily="34" charset="0"/>
              <a:buNone/>
            </a:pPr>
            <a:endParaRPr dirty="0"/>
          </a:p>
        </p:txBody>
      </p:sp>
    </p:spTree>
    <p:extLst>
      <p:ext uri="{BB962C8B-B14F-4D97-AF65-F5344CB8AC3E}">
        <p14:creationId xmlns:p14="http://schemas.microsoft.com/office/powerpoint/2010/main" val="3834573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BBEDD4-791F-8548-9862-24BC4EC9B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942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BBEDD4-791F-8548-9862-24BC4EC9B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27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200000"/>
              </a:lnSpc>
              <a:buClr>
                <a:schemeClr val="tx1"/>
              </a:buClr>
              <a:buFont typeface="Arial" panose="020B0604020202020204" pitchFamily="34" charset="0"/>
              <a:buChar char="•"/>
            </a:pPr>
            <a:endParaRPr lang="en-US" sz="1200" dirty="0">
              <a:latin typeface="Helvetica" pitchFamily="2" charset="0"/>
            </a:endParaRPr>
          </a:p>
          <a:p>
            <a:pPr marL="514350" indent="-514350">
              <a:lnSpc>
                <a:spcPct val="200000"/>
              </a:lnSpc>
              <a:buClr>
                <a:schemeClr val="tx1"/>
              </a:buClr>
              <a:buFont typeface="Arial" panose="020B0604020202020204" pitchFamily="34" charset="0"/>
              <a:buChar char="•"/>
            </a:pPr>
            <a:r>
              <a:rPr lang="en-US" sz="1200" dirty="0">
                <a:latin typeface="Helvetica" pitchFamily="2" charset="0"/>
              </a:rPr>
              <a:t>Does the task require multiple people?</a:t>
            </a:r>
          </a:p>
          <a:p>
            <a:pPr marL="514350" indent="-514350">
              <a:lnSpc>
                <a:spcPct val="200000"/>
              </a:lnSpc>
              <a:buClr>
                <a:schemeClr val="tx1"/>
              </a:buClr>
              <a:buFont typeface="Arial" panose="020B0604020202020204" pitchFamily="34" charset="0"/>
              <a:buChar char="•"/>
            </a:pPr>
            <a:endParaRPr lang="en-US" sz="1200" dirty="0">
              <a:latin typeface="Helvetica" pitchFamily="2" charset="0"/>
            </a:endParaRPr>
          </a:p>
          <a:p>
            <a:pPr marL="514350" indent="-514350">
              <a:lnSpc>
                <a:spcPct val="200000"/>
              </a:lnSpc>
              <a:buClr>
                <a:schemeClr val="tx1"/>
              </a:buClr>
              <a:buFont typeface="Arial" panose="020B0604020202020204" pitchFamily="34" charset="0"/>
              <a:buChar char="•"/>
            </a:pPr>
            <a:r>
              <a:rPr lang="en-US" sz="1200" dirty="0">
                <a:latin typeface="Helvetica" pitchFamily="2" charset="0"/>
              </a:rPr>
              <a:t>Do these people have to be together </a:t>
            </a:r>
            <a:r>
              <a:rPr lang="en-US" sz="1200" b="1" dirty="0">
                <a:solidFill>
                  <a:srgbClr val="C00000"/>
                </a:solidFill>
                <a:latin typeface="Helvetica" pitchFamily="2" charset="0"/>
              </a:rPr>
              <a:t>(Team sprint) </a:t>
            </a:r>
            <a:r>
              <a:rPr lang="en-US" sz="1200" dirty="0">
                <a:latin typeface="Helvetica" pitchFamily="2" charset="0"/>
              </a:rPr>
              <a:t>or can they work sequentially </a:t>
            </a:r>
            <a:r>
              <a:rPr lang="en-US" sz="1200" b="1" dirty="0">
                <a:solidFill>
                  <a:srgbClr val="C00000"/>
                </a:solidFill>
                <a:latin typeface="Helvetica" pitchFamily="2" charset="0"/>
              </a:rPr>
              <a:t>(Relay sprint)</a:t>
            </a:r>
            <a:r>
              <a:rPr lang="en-US" sz="1200" dirty="0">
                <a:latin typeface="Helvetica" pitchFamily="2" charset="0"/>
              </a:rPr>
              <a:t>?</a:t>
            </a:r>
          </a:p>
          <a:p>
            <a:pPr marL="514350" indent="-514350">
              <a:lnSpc>
                <a:spcPct val="200000"/>
              </a:lnSpc>
              <a:buClr>
                <a:schemeClr val="tx1"/>
              </a:buClr>
              <a:buFont typeface="Arial" panose="020B0604020202020204" pitchFamily="34" charset="0"/>
              <a:buChar char="•"/>
            </a:pPr>
            <a:endParaRPr lang="en-US" sz="1200" dirty="0">
              <a:latin typeface="Helvetica" pitchFamily="2" charset="0"/>
            </a:endParaRPr>
          </a:p>
          <a:p>
            <a:pPr marL="514350" indent="-514350">
              <a:lnSpc>
                <a:spcPct val="200000"/>
              </a:lnSpc>
              <a:buClr>
                <a:schemeClr val="tx1"/>
              </a:buClr>
              <a:buFont typeface="Arial" panose="020B0604020202020204" pitchFamily="34" charset="0"/>
              <a:buChar char="•"/>
            </a:pPr>
            <a:r>
              <a:rPr lang="en-US" sz="1200" dirty="0">
                <a:latin typeface="Helvetica" pitchFamily="2" charset="0"/>
              </a:rPr>
              <a:t>How much time needs to be spent (multiply estimate x2)?</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BBEDD4-791F-8548-9862-24BC4EC9B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4011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BBEDD4-791F-8548-9862-24BC4EC9B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920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BBEDD4-791F-8548-9862-24BC4EC9B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263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154904" y="2511837"/>
            <a:ext cx="15978188" cy="908903"/>
          </a:xfrm>
        </p:spPr>
        <p:txBody>
          <a:bodyPr lIns="0" tIns="0" rIns="0" bIns="0"/>
          <a:lstStyle>
            <a:lvl1pPr>
              <a:defRPr sz="5906" b="0" i="0">
                <a:solidFill>
                  <a:srgbClr val="80181D"/>
                </a:solidFill>
                <a:latin typeface="Tahoma"/>
                <a:cs typeface="Tahoma"/>
              </a:defRPr>
            </a:lvl1pPr>
          </a:lstStyle>
          <a:p>
            <a:endParaRPr dirty="0"/>
          </a:p>
        </p:txBody>
      </p:sp>
      <p:sp>
        <p:nvSpPr>
          <p:cNvPr id="3" name="Holder 3"/>
          <p:cNvSpPr>
            <a:spLocks noGrp="1"/>
          </p:cNvSpPr>
          <p:nvPr>
            <p:ph sz="half" idx="2"/>
          </p:nvPr>
        </p:nvSpPr>
        <p:spPr>
          <a:xfrm>
            <a:off x="1154904" y="3310747"/>
            <a:ext cx="6767513" cy="324576"/>
          </a:xfrm>
          <a:prstGeom prst="rect">
            <a:avLst/>
          </a:prstGeom>
        </p:spPr>
        <p:txBody>
          <a:bodyPr wrap="square" lIns="0" tIns="0" rIns="0" bIns="0">
            <a:spAutoFit/>
          </a:bodyPr>
          <a:lstStyle>
            <a:lvl1pPr>
              <a:defRPr sz="2109" b="0" i="0">
                <a:solidFill>
                  <a:srgbClr val="212121"/>
                </a:solidFill>
                <a:latin typeface="Arial Narrow"/>
                <a:cs typeface="Arial Narrow"/>
              </a:defRPr>
            </a:lvl1pPr>
          </a:lstStyle>
          <a:p>
            <a:endParaRPr/>
          </a:p>
        </p:txBody>
      </p:sp>
      <p:sp>
        <p:nvSpPr>
          <p:cNvPr id="4" name="Holder 4"/>
          <p:cNvSpPr>
            <a:spLocks noGrp="1"/>
          </p:cNvSpPr>
          <p:nvPr>
            <p:ph sz="half" idx="3"/>
          </p:nvPr>
        </p:nvSpPr>
        <p:spPr>
          <a:xfrm>
            <a:off x="9418318" y="2366010"/>
            <a:ext cx="795528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758" b="0" i="0">
                <a:solidFill>
                  <a:srgbClr val="80171D"/>
                </a:solidFill>
                <a:latin typeface="Tahoma"/>
                <a:cs typeface="Tahoma"/>
              </a:defRPr>
            </a:lvl1pPr>
          </a:lstStyle>
          <a:p>
            <a:pPr marL="17860"/>
            <a:r>
              <a:rPr lang="en-US" spc="401"/>
              <a:t>C</a:t>
            </a:r>
            <a:r>
              <a:rPr lang="en-US" spc="309"/>
              <a:t>H</a:t>
            </a:r>
            <a:r>
              <a:rPr lang="en-US" spc="7"/>
              <a:t>II</a:t>
            </a:r>
            <a:r>
              <a:rPr lang="en-US" spc="380"/>
              <a:t>S</a:t>
            </a:r>
          </a:p>
          <a:p>
            <a:pPr marL="17860" marR="7144">
              <a:lnSpc>
                <a:spcPts val="1589"/>
              </a:lnSpc>
              <a:spcBef>
                <a:spcPts val="591"/>
              </a:spcBef>
            </a:pPr>
            <a:r>
              <a:rPr lang="en-US" sz="1406" spc="28">
                <a:solidFill>
                  <a:srgbClr val="251F1D"/>
                </a:solidFill>
                <a:latin typeface="Trebuchet MS"/>
                <a:cs typeface="Trebuchet MS"/>
              </a:rPr>
              <a:t>U</a:t>
            </a:r>
            <a:r>
              <a:rPr lang="en-US" sz="1406" spc="197">
                <a:solidFill>
                  <a:srgbClr val="251F1D"/>
                </a:solidFill>
                <a:latin typeface="Trebuchet MS"/>
                <a:cs typeface="Trebuchet MS"/>
              </a:rPr>
              <a:t>s</a:t>
            </a:r>
            <a:r>
              <a:rPr lang="en-US" sz="1406" spc="-56">
                <a:solidFill>
                  <a:srgbClr val="251F1D"/>
                </a:solidFill>
                <a:latin typeface="Trebuchet MS"/>
                <a:cs typeface="Trebuchet MS"/>
              </a:rPr>
              <a:t>i</a:t>
            </a:r>
            <a:r>
              <a:rPr lang="en-US" sz="1406" spc="7">
                <a:solidFill>
                  <a:srgbClr val="251F1D"/>
                </a:solidFill>
                <a:latin typeface="Trebuchet MS"/>
                <a:cs typeface="Trebuchet MS"/>
              </a:rPr>
              <a:t>n</a:t>
            </a:r>
            <a:r>
              <a:rPr lang="en-US" sz="1406" spc="49">
                <a:solidFill>
                  <a:srgbClr val="251F1D"/>
                </a:solidFill>
                <a:latin typeface="Trebuchet MS"/>
                <a:cs typeface="Trebuchet MS"/>
              </a:rPr>
              <a:t>g</a:t>
            </a:r>
            <a:r>
              <a:rPr lang="en-US" sz="1406" spc="-63">
                <a:solidFill>
                  <a:srgbClr val="251F1D"/>
                </a:solidFill>
                <a:latin typeface="Trebuchet MS"/>
                <a:cs typeface="Trebuchet MS"/>
              </a:rPr>
              <a:t> </a:t>
            </a:r>
            <a:r>
              <a:rPr lang="en-US" sz="1406" spc="63">
                <a:solidFill>
                  <a:srgbClr val="251F1D"/>
                </a:solidFill>
                <a:latin typeface="Trebuchet MS"/>
                <a:cs typeface="Trebuchet MS"/>
              </a:rPr>
              <a:t>A</a:t>
            </a:r>
            <a:r>
              <a:rPr lang="en-US" sz="1406" spc="84">
                <a:solidFill>
                  <a:srgbClr val="251F1D"/>
                </a:solidFill>
                <a:latin typeface="Trebuchet MS"/>
                <a:cs typeface="Trebuchet MS"/>
              </a:rPr>
              <a:t>g</a:t>
            </a:r>
            <a:r>
              <a:rPr lang="en-US" sz="1406" spc="-56">
                <a:solidFill>
                  <a:srgbClr val="251F1D"/>
                </a:solidFill>
                <a:latin typeface="Trebuchet MS"/>
                <a:cs typeface="Trebuchet MS"/>
              </a:rPr>
              <a:t>i</a:t>
            </a:r>
            <a:r>
              <a:rPr lang="en-US" sz="1406" spc="-70">
                <a:solidFill>
                  <a:srgbClr val="251F1D"/>
                </a:solidFill>
                <a:latin typeface="Trebuchet MS"/>
                <a:cs typeface="Trebuchet MS"/>
              </a:rPr>
              <a:t>l</a:t>
            </a:r>
            <a:r>
              <a:rPr lang="en-US" sz="1406">
                <a:solidFill>
                  <a:srgbClr val="251F1D"/>
                </a:solidFill>
                <a:latin typeface="Trebuchet MS"/>
                <a:cs typeface="Trebuchet MS"/>
              </a:rPr>
              <a:t>e</a:t>
            </a:r>
            <a:r>
              <a:rPr lang="en-US" sz="1406" spc="-63">
                <a:solidFill>
                  <a:srgbClr val="251F1D"/>
                </a:solidFill>
                <a:latin typeface="Trebuchet MS"/>
                <a:cs typeface="Trebuchet MS"/>
              </a:rPr>
              <a:t> </a:t>
            </a:r>
            <a:r>
              <a:rPr lang="en-US" sz="1406" spc="-28">
                <a:solidFill>
                  <a:srgbClr val="251F1D"/>
                </a:solidFill>
                <a:latin typeface="Trebuchet MS"/>
                <a:cs typeface="Trebuchet MS"/>
              </a:rPr>
              <a:t>I</a:t>
            </a:r>
            <a:r>
              <a:rPr lang="en-US" sz="1406">
                <a:solidFill>
                  <a:srgbClr val="251F1D"/>
                </a:solidFill>
                <a:latin typeface="Trebuchet MS"/>
                <a:cs typeface="Trebuchet MS"/>
              </a:rPr>
              <a:t>mp</a:t>
            </a:r>
            <a:r>
              <a:rPr lang="en-US" sz="1406" spc="-70">
                <a:solidFill>
                  <a:srgbClr val="251F1D"/>
                </a:solidFill>
                <a:latin typeface="Trebuchet MS"/>
                <a:cs typeface="Trebuchet MS"/>
              </a:rPr>
              <a:t>l</a:t>
            </a:r>
            <a:r>
              <a:rPr lang="en-US" sz="1406" spc="35">
                <a:solidFill>
                  <a:srgbClr val="251F1D"/>
                </a:solidFill>
                <a:latin typeface="Trebuchet MS"/>
                <a:cs typeface="Trebuchet MS"/>
              </a:rPr>
              <a:t>e</a:t>
            </a:r>
            <a:r>
              <a:rPr lang="en-US" sz="1406">
                <a:solidFill>
                  <a:srgbClr val="251F1D"/>
                </a:solidFill>
                <a:latin typeface="Trebuchet MS"/>
                <a:cs typeface="Trebuchet MS"/>
              </a:rPr>
              <a:t>m</a:t>
            </a:r>
            <a:r>
              <a:rPr lang="en-US" sz="1406" spc="35">
                <a:solidFill>
                  <a:srgbClr val="251F1D"/>
                </a:solidFill>
                <a:latin typeface="Trebuchet MS"/>
                <a:cs typeface="Trebuchet MS"/>
              </a:rPr>
              <a:t>e</a:t>
            </a:r>
            <a:r>
              <a:rPr lang="en-US" sz="1406" spc="7">
                <a:solidFill>
                  <a:srgbClr val="251F1D"/>
                </a:solidFill>
                <a:latin typeface="Trebuchet MS"/>
                <a:cs typeface="Trebuchet MS"/>
              </a:rPr>
              <a:t>n</a:t>
            </a:r>
            <a:r>
              <a:rPr lang="en-US" sz="1406" spc="35">
                <a:solidFill>
                  <a:srgbClr val="251F1D"/>
                </a:solidFill>
                <a:latin typeface="Trebuchet MS"/>
                <a:cs typeface="Trebuchet MS"/>
              </a:rPr>
              <a:t>t</a:t>
            </a:r>
            <a:r>
              <a:rPr lang="en-US" sz="1406" spc="21">
                <a:solidFill>
                  <a:srgbClr val="251F1D"/>
                </a:solidFill>
                <a:latin typeface="Trebuchet MS"/>
                <a:cs typeface="Trebuchet MS"/>
              </a:rPr>
              <a:t>a</a:t>
            </a:r>
            <a:r>
              <a:rPr lang="en-US" sz="1406" spc="35">
                <a:solidFill>
                  <a:srgbClr val="251F1D"/>
                </a:solidFill>
                <a:latin typeface="Trebuchet MS"/>
                <a:cs typeface="Trebuchet MS"/>
              </a:rPr>
              <a:t>t</a:t>
            </a:r>
            <a:r>
              <a:rPr lang="en-US" sz="1406" spc="-56">
                <a:solidFill>
                  <a:srgbClr val="251F1D"/>
                </a:solidFill>
                <a:latin typeface="Trebuchet MS"/>
                <a:cs typeface="Trebuchet MS"/>
              </a:rPr>
              <a:t>i</a:t>
            </a:r>
            <a:r>
              <a:rPr lang="en-US" sz="1406" spc="42">
                <a:solidFill>
                  <a:srgbClr val="251F1D"/>
                </a:solidFill>
                <a:latin typeface="Trebuchet MS"/>
                <a:cs typeface="Trebuchet MS"/>
              </a:rPr>
              <a:t>o</a:t>
            </a:r>
            <a:r>
              <a:rPr lang="en-US" sz="1406" spc="-28">
                <a:solidFill>
                  <a:srgbClr val="251F1D"/>
                </a:solidFill>
                <a:latin typeface="Trebuchet MS"/>
                <a:cs typeface="Trebuchet MS"/>
              </a:rPr>
              <a:t>n</a:t>
            </a:r>
            <a:r>
              <a:rPr lang="en-US" sz="1406" spc="-63">
                <a:solidFill>
                  <a:srgbClr val="251F1D"/>
                </a:solidFill>
                <a:latin typeface="Trebuchet MS"/>
                <a:cs typeface="Trebuchet MS"/>
              </a:rPr>
              <a:t> </a:t>
            </a:r>
            <a:r>
              <a:rPr lang="en-US" sz="1406" spc="35">
                <a:solidFill>
                  <a:srgbClr val="251F1D"/>
                </a:solidFill>
                <a:latin typeface="Trebuchet MS"/>
                <a:cs typeface="Trebuchet MS"/>
              </a:rPr>
              <a:t>t</a:t>
            </a:r>
            <a:r>
              <a:rPr lang="en-US" sz="1406" spc="7">
                <a:solidFill>
                  <a:srgbClr val="251F1D"/>
                </a:solidFill>
                <a:latin typeface="Trebuchet MS"/>
                <a:cs typeface="Trebuchet MS"/>
              </a:rPr>
              <a:t>o</a:t>
            </a:r>
            <a:r>
              <a:rPr lang="en-US" sz="1406" spc="-63">
                <a:solidFill>
                  <a:srgbClr val="251F1D"/>
                </a:solidFill>
                <a:latin typeface="Trebuchet MS"/>
                <a:cs typeface="Trebuchet MS"/>
              </a:rPr>
              <a:t> </a:t>
            </a:r>
            <a:r>
              <a:rPr lang="en-US" sz="1406" spc="63">
                <a:solidFill>
                  <a:srgbClr val="251F1D"/>
                </a:solidFill>
                <a:latin typeface="Trebuchet MS"/>
                <a:cs typeface="Trebuchet MS"/>
              </a:rPr>
              <a:t>C</a:t>
            </a:r>
            <a:r>
              <a:rPr lang="en-US" sz="1406" spc="-42">
                <a:solidFill>
                  <a:srgbClr val="251F1D"/>
                </a:solidFill>
                <a:latin typeface="Trebuchet MS"/>
                <a:cs typeface="Trebuchet MS"/>
              </a:rPr>
              <a:t>r</a:t>
            </a:r>
            <a:r>
              <a:rPr lang="en-US" sz="1406" spc="35">
                <a:solidFill>
                  <a:srgbClr val="251F1D"/>
                </a:solidFill>
                <a:latin typeface="Trebuchet MS"/>
                <a:cs typeface="Trebuchet MS"/>
              </a:rPr>
              <a:t>e</a:t>
            </a:r>
            <a:r>
              <a:rPr lang="en-US" sz="1406" spc="21">
                <a:solidFill>
                  <a:srgbClr val="251F1D"/>
                </a:solidFill>
                <a:latin typeface="Trebuchet MS"/>
                <a:cs typeface="Trebuchet MS"/>
              </a:rPr>
              <a:t>a</a:t>
            </a:r>
            <a:r>
              <a:rPr lang="en-US" sz="1406" spc="35">
                <a:solidFill>
                  <a:srgbClr val="251F1D"/>
                </a:solidFill>
                <a:latin typeface="Trebuchet MS"/>
                <a:cs typeface="Trebuchet MS"/>
              </a:rPr>
              <a:t>t</a:t>
            </a:r>
            <a:r>
              <a:rPr lang="en-US" sz="1406">
                <a:solidFill>
                  <a:srgbClr val="251F1D"/>
                </a:solidFill>
                <a:latin typeface="Trebuchet MS"/>
                <a:cs typeface="Trebuchet MS"/>
              </a:rPr>
              <a:t>e </a:t>
            </a:r>
            <a:r>
              <a:rPr lang="en-US" sz="1406" spc="-21">
                <a:solidFill>
                  <a:srgbClr val="251F1D"/>
                </a:solidFill>
                <a:latin typeface="Trebuchet MS"/>
                <a:cs typeface="Trebuchet MS"/>
              </a:rPr>
              <a:t>a</a:t>
            </a:r>
            <a:r>
              <a:rPr lang="en-US" sz="1406" spc="-63">
                <a:solidFill>
                  <a:srgbClr val="251F1D"/>
                </a:solidFill>
                <a:latin typeface="Trebuchet MS"/>
                <a:cs typeface="Trebuchet MS"/>
              </a:rPr>
              <a:t> </a:t>
            </a:r>
            <a:r>
              <a:rPr lang="en-US" sz="1406" spc="14">
                <a:solidFill>
                  <a:srgbClr val="251F1D"/>
                </a:solidFill>
                <a:latin typeface="Trebuchet MS"/>
                <a:cs typeface="Trebuchet MS"/>
              </a:rPr>
              <a:t>L</a:t>
            </a:r>
            <a:r>
              <a:rPr lang="en-US" sz="1406" spc="35">
                <a:solidFill>
                  <a:srgbClr val="251F1D"/>
                </a:solidFill>
                <a:latin typeface="Trebuchet MS"/>
                <a:cs typeface="Trebuchet MS"/>
              </a:rPr>
              <a:t>e</a:t>
            </a:r>
            <a:r>
              <a:rPr lang="en-US" sz="1406" spc="21">
                <a:solidFill>
                  <a:srgbClr val="251F1D"/>
                </a:solidFill>
                <a:latin typeface="Trebuchet MS"/>
                <a:cs typeface="Trebuchet MS"/>
              </a:rPr>
              <a:t>a</a:t>
            </a:r>
            <a:r>
              <a:rPr lang="en-US" sz="1406" spc="-42">
                <a:solidFill>
                  <a:srgbClr val="251F1D"/>
                </a:solidFill>
                <a:latin typeface="Trebuchet MS"/>
                <a:cs typeface="Trebuchet MS"/>
              </a:rPr>
              <a:t>r</a:t>
            </a:r>
            <a:r>
              <a:rPr lang="en-US" sz="1406" spc="7">
                <a:solidFill>
                  <a:srgbClr val="251F1D"/>
                </a:solidFill>
                <a:latin typeface="Trebuchet MS"/>
                <a:cs typeface="Trebuchet MS"/>
              </a:rPr>
              <a:t>n</a:t>
            </a:r>
            <a:r>
              <a:rPr lang="en-US" sz="1406" spc="-56">
                <a:solidFill>
                  <a:srgbClr val="251F1D"/>
                </a:solidFill>
                <a:latin typeface="Trebuchet MS"/>
                <a:cs typeface="Trebuchet MS"/>
              </a:rPr>
              <a:t>i</a:t>
            </a:r>
            <a:r>
              <a:rPr lang="en-US" sz="1406" spc="7">
                <a:solidFill>
                  <a:srgbClr val="251F1D"/>
                </a:solidFill>
                <a:latin typeface="Trebuchet MS"/>
                <a:cs typeface="Trebuchet MS"/>
              </a:rPr>
              <a:t>n</a:t>
            </a:r>
            <a:r>
              <a:rPr lang="en-US" sz="1406" spc="49">
                <a:solidFill>
                  <a:srgbClr val="251F1D"/>
                </a:solidFill>
                <a:latin typeface="Trebuchet MS"/>
                <a:cs typeface="Trebuchet MS"/>
              </a:rPr>
              <a:t>g</a:t>
            </a:r>
            <a:r>
              <a:rPr lang="en-US" sz="1406" spc="-63">
                <a:solidFill>
                  <a:srgbClr val="251F1D"/>
                </a:solidFill>
                <a:latin typeface="Trebuchet MS"/>
                <a:cs typeface="Trebuchet MS"/>
              </a:rPr>
              <a:t> </a:t>
            </a:r>
            <a:r>
              <a:rPr lang="en-US" sz="1406" spc="21">
                <a:solidFill>
                  <a:srgbClr val="251F1D"/>
                </a:solidFill>
                <a:latin typeface="Trebuchet MS"/>
                <a:cs typeface="Trebuchet MS"/>
              </a:rPr>
              <a:t>H</a:t>
            </a:r>
            <a:r>
              <a:rPr lang="en-US" sz="1406" spc="35">
                <a:solidFill>
                  <a:srgbClr val="251F1D"/>
                </a:solidFill>
                <a:latin typeface="Trebuchet MS"/>
                <a:cs typeface="Trebuchet MS"/>
              </a:rPr>
              <a:t>e</a:t>
            </a:r>
            <a:r>
              <a:rPr lang="en-US" sz="1406" spc="21">
                <a:solidFill>
                  <a:srgbClr val="251F1D"/>
                </a:solidFill>
                <a:latin typeface="Trebuchet MS"/>
                <a:cs typeface="Trebuchet MS"/>
              </a:rPr>
              <a:t>a</a:t>
            </a:r>
            <a:r>
              <a:rPr lang="en-US" sz="1406" spc="-70">
                <a:solidFill>
                  <a:srgbClr val="251F1D"/>
                </a:solidFill>
                <a:latin typeface="Trebuchet MS"/>
                <a:cs typeface="Trebuchet MS"/>
              </a:rPr>
              <a:t>l</a:t>
            </a:r>
            <a:r>
              <a:rPr lang="en-US" sz="1406" spc="35">
                <a:solidFill>
                  <a:srgbClr val="251F1D"/>
                </a:solidFill>
                <a:latin typeface="Trebuchet MS"/>
                <a:cs typeface="Trebuchet MS"/>
              </a:rPr>
              <a:t>t</a:t>
            </a:r>
            <a:r>
              <a:rPr lang="en-US" sz="1406" spc="7">
                <a:solidFill>
                  <a:srgbClr val="251F1D"/>
                </a:solidFill>
                <a:latin typeface="Trebuchet MS"/>
                <a:cs typeface="Trebuchet MS"/>
              </a:rPr>
              <a:t>h</a:t>
            </a:r>
            <a:r>
              <a:rPr lang="en-US" sz="1406" spc="70">
                <a:solidFill>
                  <a:srgbClr val="251F1D"/>
                </a:solidFill>
                <a:latin typeface="Trebuchet MS"/>
                <a:cs typeface="Trebuchet MS"/>
              </a:rPr>
              <a:t>c</a:t>
            </a:r>
            <a:r>
              <a:rPr lang="en-US" sz="1406" spc="21">
                <a:solidFill>
                  <a:srgbClr val="251F1D"/>
                </a:solidFill>
                <a:latin typeface="Trebuchet MS"/>
                <a:cs typeface="Trebuchet MS"/>
              </a:rPr>
              <a:t>a</a:t>
            </a:r>
            <a:r>
              <a:rPr lang="en-US" sz="1406" spc="-42">
                <a:solidFill>
                  <a:srgbClr val="251F1D"/>
                </a:solidFill>
                <a:latin typeface="Trebuchet MS"/>
                <a:cs typeface="Trebuchet MS"/>
              </a:rPr>
              <a:t>r</a:t>
            </a:r>
            <a:r>
              <a:rPr lang="en-US" sz="1406">
                <a:solidFill>
                  <a:srgbClr val="251F1D"/>
                </a:solidFill>
                <a:latin typeface="Trebuchet MS"/>
                <a:cs typeface="Trebuchet MS"/>
              </a:rPr>
              <a:t>e</a:t>
            </a:r>
            <a:r>
              <a:rPr lang="en-US" sz="1406" spc="-63">
                <a:solidFill>
                  <a:srgbClr val="251F1D"/>
                </a:solidFill>
                <a:latin typeface="Trebuchet MS"/>
                <a:cs typeface="Trebuchet MS"/>
              </a:rPr>
              <a:t> </a:t>
            </a:r>
            <a:r>
              <a:rPr lang="en-US" sz="1406" spc="204">
                <a:solidFill>
                  <a:srgbClr val="251F1D"/>
                </a:solidFill>
                <a:latin typeface="Trebuchet MS"/>
                <a:cs typeface="Trebuchet MS"/>
              </a:rPr>
              <a:t>S</a:t>
            </a:r>
            <a:r>
              <a:rPr lang="en-US" sz="1406" spc="28">
                <a:solidFill>
                  <a:srgbClr val="251F1D"/>
                </a:solidFill>
                <a:latin typeface="Trebuchet MS"/>
                <a:cs typeface="Trebuchet MS"/>
              </a:rPr>
              <a:t>y</a:t>
            </a:r>
            <a:r>
              <a:rPr lang="en-US" sz="1406" spc="197">
                <a:solidFill>
                  <a:srgbClr val="251F1D"/>
                </a:solidFill>
                <a:latin typeface="Trebuchet MS"/>
                <a:cs typeface="Trebuchet MS"/>
              </a:rPr>
              <a:t>s</a:t>
            </a:r>
            <a:r>
              <a:rPr lang="en-US" sz="1406" spc="35">
                <a:solidFill>
                  <a:srgbClr val="251F1D"/>
                </a:solidFill>
                <a:latin typeface="Trebuchet MS"/>
                <a:cs typeface="Trebuchet MS"/>
              </a:rPr>
              <a:t>te</a:t>
            </a:r>
            <a:r>
              <a:rPr lang="en-US" sz="1406" spc="-35">
                <a:solidFill>
                  <a:srgbClr val="251F1D"/>
                </a:solidFill>
                <a:latin typeface="Trebuchet MS"/>
                <a:cs typeface="Trebuchet MS"/>
              </a:rPr>
              <a:t>m</a:t>
            </a:r>
            <a:endParaRPr lang="en-US" sz="1406">
              <a:latin typeface="Trebuchet MS"/>
              <a:cs typeface="Trebuchet MS"/>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3B48F333-F5F1-491D-BDCC-12F0C12CAD89}" type="datetime1">
              <a:rPr lang="en-US" smtClean="0"/>
              <a:t>8/29/2023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50873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pag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1005809" y="5533046"/>
            <a:ext cx="15885192" cy="2228988"/>
          </a:xfrm>
        </p:spPr>
        <p:txBody>
          <a:bodyPr anchor="ctr">
            <a:normAutofit/>
          </a:bodyPr>
          <a:lstStyle>
            <a:lvl1pPr>
              <a:lnSpc>
                <a:spcPct val="90000"/>
              </a:lnSpc>
              <a:defRPr sz="6600" b="1" i="0" spc="0" baseline="0">
                <a:solidFill>
                  <a:schemeClr val="bg1"/>
                </a:solidFill>
                <a:latin typeface="Arial"/>
                <a:cs typeface="Arial"/>
              </a:defRPr>
            </a:lvl1pPr>
          </a:lstStyle>
          <a:p>
            <a:r>
              <a:rPr lang="en-US"/>
              <a:t>Unnecessarily extra long title of presentation</a:t>
            </a:r>
          </a:p>
        </p:txBody>
      </p:sp>
      <p:sp>
        <p:nvSpPr>
          <p:cNvPr id="9" name="Text Placeholder 19"/>
          <p:cNvSpPr>
            <a:spLocks noGrp="1"/>
          </p:cNvSpPr>
          <p:nvPr>
            <p:ph type="body" sz="quarter" idx="11" hasCustomPrompt="1"/>
          </p:nvPr>
        </p:nvSpPr>
        <p:spPr>
          <a:xfrm>
            <a:off x="1061389" y="4951927"/>
            <a:ext cx="15829613" cy="504824"/>
          </a:xfrm>
        </p:spPr>
        <p:txBody>
          <a:bodyPr anchor="ctr">
            <a:noAutofit/>
          </a:bodyPr>
          <a:lstStyle>
            <a:lvl1pPr marL="0" indent="0">
              <a:buNone/>
              <a:defRPr sz="2700" b="0" spc="0" baseline="0">
                <a:solidFill>
                  <a:srgbClr val="A6A6A6"/>
                </a:solidFill>
                <a:latin typeface="Arial"/>
                <a:cs typeface="Arial"/>
              </a:defRPr>
            </a:lvl1pPr>
          </a:lstStyle>
          <a:p>
            <a:pPr lvl="0"/>
            <a:r>
              <a:rPr lang="en-US"/>
              <a:t>SUBHEAD OR , DEPARTMENT, OR UNIT</a:t>
            </a:r>
          </a:p>
        </p:txBody>
      </p:sp>
      <p:sp>
        <p:nvSpPr>
          <p:cNvPr id="6" name="Rectangle 5"/>
          <p:cNvSpPr/>
          <p:nvPr userDrawn="1"/>
        </p:nvSpPr>
        <p:spPr>
          <a:xfrm>
            <a:off x="1242029" y="-108856"/>
            <a:ext cx="1901219" cy="4149761"/>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pic>
        <p:nvPicPr>
          <p:cNvPr id="8" name="Picture 7" descr="tab-rgb.eps">
            <a:extLst>
              <a:ext uri="{FF2B5EF4-FFF2-40B4-BE49-F238E27FC236}">
                <a16:creationId xmlns:a16="http://schemas.microsoft.com/office/drawing/2014/main" id="{74E4F646-EB1B-48D3-8F72-67A6AFD2B9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89921" y="2508672"/>
            <a:ext cx="1005432" cy="1276131"/>
          </a:xfrm>
          <a:prstGeom prst="rect">
            <a:avLst/>
          </a:prstGeom>
        </p:spPr>
      </p:pic>
    </p:spTree>
    <p:extLst>
      <p:ext uri="{BB962C8B-B14F-4D97-AF65-F5344CB8AC3E}">
        <p14:creationId xmlns:p14="http://schemas.microsoft.com/office/powerpoint/2010/main" val="238755938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only: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60057" y="214637"/>
            <a:ext cx="16008782" cy="1398131"/>
          </a:xfrm>
        </p:spPr>
        <p:txBody>
          <a:bodyPr>
            <a:normAutofit/>
          </a:bodyPr>
          <a:lstStyle>
            <a:lvl1pPr>
              <a:defRPr sz="6600" b="1" i="0" cap="none" spc="0">
                <a:solidFill>
                  <a:srgbClr val="990000"/>
                </a:solidFill>
                <a:latin typeface="+mn-lt"/>
                <a:cs typeface="Arial"/>
              </a:defRPr>
            </a:lvl1pPr>
          </a:lstStyle>
          <a:p>
            <a:r>
              <a:rPr lang="en-US" dirty="0"/>
              <a:t>Click to edit master title style</a:t>
            </a:r>
          </a:p>
        </p:txBody>
      </p:sp>
      <p:sp>
        <p:nvSpPr>
          <p:cNvPr id="4" name="TextBox 3"/>
          <p:cNvSpPr txBox="1"/>
          <p:nvPr userDrawn="1"/>
        </p:nvSpPr>
        <p:spPr>
          <a:xfrm>
            <a:off x="7112002" y="7082120"/>
            <a:ext cx="184731" cy="646331"/>
          </a:xfrm>
          <a:prstGeom prst="rect">
            <a:avLst/>
          </a:prstGeom>
          <a:noFill/>
        </p:spPr>
        <p:txBody>
          <a:bodyPr wrap="none" rtlCol="0">
            <a:spAutoFit/>
          </a:bodyPr>
          <a:lstStyle/>
          <a:p>
            <a:endParaRPr lang="en-US" sz="3600"/>
          </a:p>
        </p:txBody>
      </p:sp>
      <p:sp>
        <p:nvSpPr>
          <p:cNvPr id="7" name="Text Placeholder 2"/>
          <p:cNvSpPr>
            <a:spLocks noGrp="1"/>
          </p:cNvSpPr>
          <p:nvPr>
            <p:ph idx="1" hasCustomPrompt="1"/>
          </p:nvPr>
        </p:nvSpPr>
        <p:spPr>
          <a:xfrm>
            <a:off x="1037648" y="1901954"/>
            <a:ext cx="16031189" cy="7149299"/>
          </a:xfrm>
          <a:prstGeom prst="rect">
            <a:avLst/>
          </a:prstGeom>
        </p:spPr>
        <p:txBody>
          <a:bodyPr vert="horz" lIns="91440" tIns="45720" rIns="91440" bIns="45720" rtlCol="0">
            <a:normAutofit/>
          </a:bodyPr>
          <a:lstStyle>
            <a:lvl1pPr marL="685784" marR="0" indent="-685784" algn="l" defTabSz="914378" rtl="0" eaLnBrk="1" fontAlgn="auto" latinLnBrk="0" hangingPunct="1">
              <a:lnSpc>
                <a:spcPct val="100000"/>
              </a:lnSpc>
              <a:spcBef>
                <a:spcPts val="0"/>
              </a:spcBef>
              <a:spcAft>
                <a:spcPts val="3600"/>
              </a:spcAft>
              <a:buClr>
                <a:schemeClr val="tx1">
                  <a:lumMod val="50000"/>
                  <a:lumOff val="50000"/>
                </a:schemeClr>
              </a:buClr>
              <a:buSzPct val="100000"/>
              <a:buFont typeface="Arial" panose="020B0604020202020204" pitchFamily="34" charset="0"/>
              <a:buChar char="•"/>
              <a:tabLst/>
              <a:defRPr sz="3600">
                <a:solidFill>
                  <a:schemeClr val="tx1"/>
                </a:solidFill>
                <a:latin typeface="BentonSans Book" panose="02000503000000020004" pitchFamily="50" charset="0"/>
                <a:cs typeface="Arial"/>
              </a:defRPr>
            </a:lvl1pPr>
            <a:lvl2pPr>
              <a:lnSpc>
                <a:spcPct val="100000"/>
              </a:lnSpc>
              <a:defRPr sz="3200">
                <a:solidFill>
                  <a:srgbClr val="404041"/>
                </a:solidFill>
                <a:latin typeface="Arial"/>
                <a:cs typeface="Arial"/>
              </a:defRPr>
            </a:lvl2pPr>
            <a:lvl3pPr>
              <a:lnSpc>
                <a:spcPct val="100000"/>
              </a:lnSpc>
              <a:defRPr sz="3200">
                <a:solidFill>
                  <a:srgbClr val="404041"/>
                </a:solidFill>
                <a:latin typeface="Arial"/>
                <a:cs typeface="Arial"/>
              </a:defRPr>
            </a:lvl3pPr>
            <a:lvl4pPr>
              <a:lnSpc>
                <a:spcPct val="100000"/>
              </a:lnSpc>
              <a:defRPr sz="3200">
                <a:solidFill>
                  <a:srgbClr val="404041"/>
                </a:solidFill>
                <a:latin typeface="Arial"/>
                <a:cs typeface="Arial"/>
              </a:defRPr>
            </a:lvl4pPr>
            <a:lvl5pPr>
              <a:lnSpc>
                <a:spcPct val="100000"/>
              </a:lnSpc>
              <a:defRPr sz="3200">
                <a:solidFill>
                  <a:srgbClr val="404041"/>
                </a:solidFill>
                <a:latin typeface="Arial"/>
                <a:cs typeface="Arial"/>
              </a:defRPr>
            </a:lvl5pPr>
          </a:lstStyle>
          <a:p>
            <a:pPr lvl="0"/>
            <a:r>
              <a:rPr lang="en-US"/>
              <a:t>Click to edit master subtitle style</a:t>
            </a:r>
          </a:p>
        </p:txBody>
      </p:sp>
      <p:grpSp>
        <p:nvGrpSpPr>
          <p:cNvPr id="12" name="Group 11"/>
          <p:cNvGrpSpPr/>
          <p:nvPr userDrawn="1"/>
        </p:nvGrpSpPr>
        <p:grpSpPr>
          <a:xfrm>
            <a:off x="-61575" y="9323036"/>
            <a:ext cx="18457334" cy="1057926"/>
            <a:chOff x="-30788" y="4661517"/>
            <a:chExt cx="9228667" cy="528963"/>
          </a:xfrm>
        </p:grpSpPr>
        <p:sp>
          <p:nvSpPr>
            <p:cNvPr id="14" name="Rectangle 1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15" name="Rectangle 1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pic>
          <p:nvPicPr>
            <p:cNvPr id="16" name="Picture 15" descr="tab-rgb.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grpSp>
    </p:spTree>
    <p:extLst>
      <p:ext uri="{BB962C8B-B14F-4D97-AF65-F5344CB8AC3E}">
        <p14:creationId xmlns:p14="http://schemas.microsoft.com/office/powerpoint/2010/main" val="257885349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17180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ection Header">
    <p:bg>
      <p:bgPr>
        <a:solidFill>
          <a:srgbClr val="660B13"/>
        </a:solidFill>
        <a:effectLst/>
      </p:bgPr>
    </p:bg>
    <p:spTree>
      <p:nvGrpSpPr>
        <p:cNvPr id="1" name=""/>
        <p:cNvGrpSpPr/>
        <p:nvPr/>
      </p:nvGrpSpPr>
      <p:grpSpPr>
        <a:xfrm>
          <a:off x="0" y="0"/>
          <a:ext cx="0" cy="0"/>
          <a:chOff x="0" y="0"/>
          <a:chExt cx="0" cy="0"/>
        </a:xfrm>
      </p:grpSpPr>
      <p:sp>
        <p:nvSpPr>
          <p:cNvPr id="2" name="TextBox 1"/>
          <p:cNvSpPr txBox="1"/>
          <p:nvPr userDrawn="1"/>
        </p:nvSpPr>
        <p:spPr>
          <a:xfrm>
            <a:off x="2757380" y="4781020"/>
            <a:ext cx="184731" cy="646331"/>
          </a:xfrm>
          <a:prstGeom prst="rect">
            <a:avLst/>
          </a:prstGeom>
          <a:noFill/>
        </p:spPr>
        <p:txBody>
          <a:bodyPr wrap="none" rtlCol="0">
            <a:spAutoFit/>
          </a:bodyPr>
          <a:lstStyle/>
          <a:p>
            <a:endParaRPr lang="en-US" sz="3600"/>
          </a:p>
        </p:txBody>
      </p:sp>
      <p:sp>
        <p:nvSpPr>
          <p:cNvPr id="10" name="TextBox 9"/>
          <p:cNvSpPr txBox="1"/>
          <p:nvPr userDrawn="1"/>
        </p:nvSpPr>
        <p:spPr>
          <a:xfrm>
            <a:off x="2757380" y="4781020"/>
            <a:ext cx="184731" cy="646331"/>
          </a:xfrm>
          <a:prstGeom prst="rect">
            <a:avLst/>
          </a:prstGeom>
          <a:noFill/>
        </p:spPr>
        <p:txBody>
          <a:bodyPr wrap="none" rtlCol="0">
            <a:spAutoFit/>
          </a:bodyPr>
          <a:lstStyle/>
          <a:p>
            <a:endParaRPr lang="en-US" sz="3600"/>
          </a:p>
        </p:txBody>
      </p:sp>
      <p:sp>
        <p:nvSpPr>
          <p:cNvPr id="11" name="TextBox 10"/>
          <p:cNvSpPr txBox="1"/>
          <p:nvPr userDrawn="1"/>
        </p:nvSpPr>
        <p:spPr>
          <a:xfrm>
            <a:off x="2757380" y="4781020"/>
            <a:ext cx="184731" cy="646331"/>
          </a:xfrm>
          <a:prstGeom prst="rect">
            <a:avLst/>
          </a:prstGeom>
          <a:noFill/>
        </p:spPr>
        <p:txBody>
          <a:bodyPr wrap="none" rtlCol="0">
            <a:spAutoFit/>
          </a:bodyPr>
          <a:lstStyle/>
          <a:p>
            <a:endParaRPr lang="en-US" sz="3600"/>
          </a:p>
        </p:txBody>
      </p:sp>
      <p:sp>
        <p:nvSpPr>
          <p:cNvPr id="14" name="Title 13"/>
          <p:cNvSpPr>
            <a:spLocks noGrp="1"/>
          </p:cNvSpPr>
          <p:nvPr>
            <p:ph type="title" hasCustomPrompt="1"/>
          </p:nvPr>
        </p:nvSpPr>
        <p:spPr>
          <a:xfrm>
            <a:off x="1013388" y="4549044"/>
            <a:ext cx="13604964" cy="1313820"/>
          </a:xfrm>
        </p:spPr>
        <p:txBody>
          <a:bodyPr anchor="ctr">
            <a:noAutofit/>
          </a:bodyPr>
          <a:lstStyle>
            <a:lvl1pPr>
              <a:defRPr sz="8000" b="1" i="0" spc="0" baseline="0">
                <a:solidFill>
                  <a:srgbClr val="FFFFFF"/>
                </a:solidFill>
                <a:latin typeface="BentonSans Black" panose="02000503000000020004" pitchFamily="50" charset="0"/>
                <a:cs typeface="Arial"/>
              </a:defRPr>
            </a:lvl1pPr>
          </a:lstStyle>
          <a:p>
            <a:r>
              <a:rPr lang="en-US"/>
              <a:t>Section Heading</a:t>
            </a:r>
          </a:p>
        </p:txBody>
      </p:sp>
      <p:sp>
        <p:nvSpPr>
          <p:cNvPr id="20" name="Text Placeholder 19"/>
          <p:cNvSpPr>
            <a:spLocks noGrp="1"/>
          </p:cNvSpPr>
          <p:nvPr>
            <p:ph type="body" sz="quarter" idx="10" hasCustomPrompt="1"/>
          </p:nvPr>
        </p:nvSpPr>
        <p:spPr>
          <a:xfrm>
            <a:off x="1052263" y="4062679"/>
            <a:ext cx="7400924" cy="504824"/>
          </a:xfrm>
        </p:spPr>
        <p:txBody>
          <a:bodyPr anchor="ctr">
            <a:noAutofit/>
          </a:bodyPr>
          <a:lstStyle>
            <a:lvl1pPr marL="0" indent="0">
              <a:buNone/>
              <a:defRPr sz="2801" b="1" i="0" spc="100" baseline="0">
                <a:solidFill>
                  <a:srgbClr val="A6A6A6"/>
                </a:solidFill>
                <a:latin typeface="BentonSans Black" panose="02000503000000020004" pitchFamily="50" charset="0"/>
                <a:cs typeface="Arial"/>
              </a:defRPr>
            </a:lvl1pPr>
          </a:lstStyle>
          <a:p>
            <a:pPr lvl="0"/>
            <a:r>
              <a:rPr lang="en-US"/>
              <a:t>SECTION NUMBER OR SUBTITLE</a:t>
            </a:r>
          </a:p>
        </p:txBody>
      </p:sp>
      <p:sp>
        <p:nvSpPr>
          <p:cNvPr id="4" name="Rectangle 3"/>
          <p:cNvSpPr/>
          <p:nvPr userDrawn="1"/>
        </p:nvSpPr>
        <p:spPr>
          <a:xfrm>
            <a:off x="2" y="4062677"/>
            <a:ext cx="381000" cy="19063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Tree>
    <p:extLst>
      <p:ext uri="{BB962C8B-B14F-4D97-AF65-F5344CB8AC3E}">
        <p14:creationId xmlns:p14="http://schemas.microsoft.com/office/powerpoint/2010/main" val="75970561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25.jpeg"/><Relationship Id="rId4" Type="http://schemas.openxmlformats.org/officeDocument/2006/relationships/hyperlink" Target="https://pixabay.com/en/runner-fast-olympic-running-295441/"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9709" y="2325906"/>
            <a:ext cx="14248262" cy="2552478"/>
          </a:xfrm>
        </p:spPr>
        <p:txBody>
          <a:bodyPr>
            <a:normAutofit/>
          </a:bodyPr>
          <a:lstStyle/>
          <a:p>
            <a:r>
              <a:rPr lang="en-US" dirty="0">
                <a:latin typeface="BentonSans Regular"/>
              </a:rPr>
              <a:t>Agile Processes </a:t>
            </a:r>
            <a:br>
              <a:rPr lang="en-US" dirty="0">
                <a:latin typeface="BentonSans Regular"/>
              </a:rPr>
            </a:br>
            <a:r>
              <a:rPr lang="en-US">
                <a:latin typeface="BentonSans Regular"/>
              </a:rPr>
              <a:t>Day 2</a:t>
            </a:r>
            <a:endParaRPr lang="en-US" dirty="0">
              <a:latin typeface="BentonSans Regular" panose="02000503000000020004" pitchFamily="2" charset="77"/>
            </a:endParaRPr>
          </a:p>
        </p:txBody>
      </p:sp>
      <p:sp>
        <p:nvSpPr>
          <p:cNvPr id="3" name="Text Placeholder 3">
            <a:extLst>
              <a:ext uri="{FF2B5EF4-FFF2-40B4-BE49-F238E27FC236}">
                <a16:creationId xmlns:a16="http://schemas.microsoft.com/office/drawing/2014/main" id="{A36C1AC9-FEBF-DBF4-9DF3-950A6A7D9563}"/>
              </a:ext>
            </a:extLst>
          </p:cNvPr>
          <p:cNvSpPr txBox="1">
            <a:spLocks/>
          </p:cNvSpPr>
          <p:nvPr/>
        </p:nvSpPr>
        <p:spPr>
          <a:xfrm>
            <a:off x="4337521" y="6420838"/>
            <a:ext cx="11159513" cy="2095367"/>
          </a:xfrm>
          <a:prstGeom prst="rect">
            <a:avLst/>
          </a:prstGeom>
        </p:spPr>
        <p:txBody>
          <a:bodyPr vert="horz" lIns="137160" tIns="68580" rIns="137160" bIns="6858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spc="0" baseline="0">
                <a:solidFill>
                  <a:srgbClr val="A6A6A6"/>
                </a:solidFill>
                <a:latin typeface="Arial"/>
                <a:ea typeface="+mn-ea"/>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700" b="1" dirty="0">
                <a:solidFill>
                  <a:schemeClr val="bg1"/>
                </a:solidFill>
                <a:latin typeface="BentonSans Regular"/>
              </a:rPr>
              <a:t>Richard Holden, PhD;  </a:t>
            </a:r>
            <a:r>
              <a:rPr lang="en-US" sz="2700" b="1" dirty="0" err="1">
                <a:solidFill>
                  <a:schemeClr val="bg1"/>
                </a:solidFill>
                <a:latin typeface="BentonSans Regular"/>
              </a:rPr>
              <a:t>Malaz</a:t>
            </a:r>
            <a:r>
              <a:rPr lang="en-US" sz="2700" b="1" dirty="0">
                <a:solidFill>
                  <a:schemeClr val="bg1"/>
                </a:solidFill>
                <a:latin typeface="BentonSans Regular"/>
              </a:rPr>
              <a:t> </a:t>
            </a:r>
            <a:r>
              <a:rPr lang="en-US" sz="2700" b="1" dirty="0" err="1">
                <a:solidFill>
                  <a:schemeClr val="bg1"/>
                </a:solidFill>
                <a:latin typeface="BentonSans Regular"/>
              </a:rPr>
              <a:t>Boustani</a:t>
            </a:r>
            <a:r>
              <a:rPr lang="en-US" sz="2700" b="1" dirty="0">
                <a:solidFill>
                  <a:schemeClr val="bg1"/>
                </a:solidFill>
                <a:latin typeface="BentonSans Regular"/>
              </a:rPr>
              <a:t>, MD, MPH</a:t>
            </a:r>
          </a:p>
          <a:p>
            <a:r>
              <a:rPr lang="en-US" sz="2700" b="1" dirty="0">
                <a:solidFill>
                  <a:schemeClr val="bg1"/>
                </a:solidFill>
                <a:latin typeface="BentonSans Regular"/>
              </a:rPr>
              <a:t>The Faculty of the Agile Nudge University  </a:t>
            </a:r>
          </a:p>
          <a:p>
            <a:r>
              <a:rPr lang="en-US" sz="2700" b="1" dirty="0">
                <a:solidFill>
                  <a:schemeClr val="bg1"/>
                </a:solidFill>
                <a:latin typeface="BentonSans Regular"/>
              </a:rPr>
              <a:t>Supported by NIA</a:t>
            </a:r>
          </a:p>
        </p:txBody>
      </p:sp>
      <p:sp>
        <p:nvSpPr>
          <p:cNvPr id="6" name="Text Placeholder 3">
            <a:extLst>
              <a:ext uri="{FF2B5EF4-FFF2-40B4-BE49-F238E27FC236}">
                <a16:creationId xmlns:a16="http://schemas.microsoft.com/office/drawing/2014/main" id="{D68375A1-C44B-0936-2990-655621241150}"/>
              </a:ext>
            </a:extLst>
          </p:cNvPr>
          <p:cNvSpPr txBox="1">
            <a:spLocks/>
          </p:cNvSpPr>
          <p:nvPr/>
        </p:nvSpPr>
        <p:spPr>
          <a:xfrm>
            <a:off x="1223448" y="9609248"/>
            <a:ext cx="3339246" cy="504824"/>
          </a:xfrm>
          <a:prstGeom prst="rect">
            <a:avLst/>
          </a:prstGeom>
        </p:spPr>
        <p:txBody>
          <a:bodyPr vert="horz" lIns="137160" tIns="68580" rIns="137160" bIns="6858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spc="0" baseline="0">
                <a:solidFill>
                  <a:srgbClr val="A6A6A6"/>
                </a:solidFill>
                <a:latin typeface="Arial"/>
                <a:ea typeface="+mn-ea"/>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solidFill>
                  <a:schemeClr val="bg1"/>
                </a:solidFill>
                <a:latin typeface="BentonSans Regular" panose="02000503000000020004" pitchFamily="2" charset="77"/>
              </a:rPr>
              <a:t>April 2023</a:t>
            </a:r>
          </a:p>
        </p:txBody>
      </p:sp>
    </p:spTree>
    <p:extLst>
      <p:ext uri="{BB962C8B-B14F-4D97-AF65-F5344CB8AC3E}">
        <p14:creationId xmlns:p14="http://schemas.microsoft.com/office/powerpoint/2010/main" val="2672913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7827-2711-8E9E-6318-52DFE8B60D96}"/>
              </a:ext>
            </a:extLst>
          </p:cNvPr>
          <p:cNvSpPr>
            <a:spLocks noGrp="1"/>
          </p:cNvSpPr>
          <p:nvPr>
            <p:ph type="ctrTitle"/>
          </p:nvPr>
        </p:nvSpPr>
        <p:spPr/>
        <p:txBody>
          <a:bodyPr/>
          <a:lstStyle/>
          <a:p>
            <a:r>
              <a:rPr lang="en-US" dirty="0"/>
              <a:t>Executive Summary</a:t>
            </a:r>
          </a:p>
        </p:txBody>
      </p:sp>
      <p:sp>
        <p:nvSpPr>
          <p:cNvPr id="3" name="Content Placeholder 2">
            <a:extLst>
              <a:ext uri="{FF2B5EF4-FFF2-40B4-BE49-F238E27FC236}">
                <a16:creationId xmlns:a16="http://schemas.microsoft.com/office/drawing/2014/main" id="{3F37B165-39E3-5E10-35A6-7453F68FDF69}"/>
              </a:ext>
            </a:extLst>
          </p:cNvPr>
          <p:cNvSpPr>
            <a:spLocks noGrp="1"/>
          </p:cNvSpPr>
          <p:nvPr>
            <p:ph idx="1"/>
          </p:nvPr>
        </p:nvSpPr>
        <p:spPr/>
        <p:txBody>
          <a:bodyPr/>
          <a:lstStyle/>
          <a:p>
            <a:pPr marL="0" indent="0">
              <a:buNone/>
            </a:pPr>
            <a:r>
              <a:rPr lang="en-US" sz="2800" dirty="0">
                <a:effectLst/>
                <a:latin typeface="BentonSans Book" panose="02000404020000020004" pitchFamily="2" charset="0"/>
                <a:ea typeface="Calibri" panose="020F0502020204030204" pitchFamily="34" charset="0"/>
                <a:cs typeface="Times New Roman" panose="02020603050405020304" pitchFamily="18" charset="0"/>
              </a:rPr>
              <a:t>Clinical evidence abounds in today’s healthcare system, but many health systems do not leverage evidence-based best practices.  In the case of </a:t>
            </a:r>
            <a:r>
              <a:rPr lang="en-US" sz="2800" dirty="0" err="1">
                <a:effectLst/>
                <a:latin typeface="BentonSans Book" panose="02000404020000020004" pitchFamily="2" charset="0"/>
                <a:ea typeface="Calibri" panose="020F0502020204030204" pitchFamily="34" charset="0"/>
                <a:cs typeface="Times New Roman" panose="02020603050405020304" pitchFamily="18" charset="0"/>
              </a:rPr>
              <a:t>Wishard</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 Health Services, an innovative model for Dementia Care had been developed but had not yet been put into practice.  In order to implement the model, leadership wanted to ensure that better health would be achieved and that the program would be able to adapt to changes over time within their complex system.  Through partnering with the Center for Health Innovation and Implementation Science in 2008, a dedicated team at </a:t>
            </a:r>
            <a:r>
              <a:rPr lang="en-US" sz="2800" dirty="0" err="1">
                <a:effectLst/>
                <a:latin typeface="BentonSans Book" panose="02000404020000020004" pitchFamily="2" charset="0"/>
                <a:ea typeface="Calibri" panose="020F0502020204030204" pitchFamily="34" charset="0"/>
                <a:cs typeface="Times New Roman" panose="02020603050405020304" pitchFamily="18" charset="0"/>
              </a:rPr>
              <a:t>Wishard</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 developed a sustainable model for implementing collaborative dementia care in their local clinic.  Guided by the Agile Implementation process, the team was able to achieve target metrics and improve the quality of care for their dementia patients, which remains in existence today.  </a:t>
            </a:r>
          </a:p>
          <a:p>
            <a:endParaRPr lang="en-US" dirty="0"/>
          </a:p>
        </p:txBody>
      </p:sp>
    </p:spTree>
    <p:extLst>
      <p:ext uri="{BB962C8B-B14F-4D97-AF65-F5344CB8AC3E}">
        <p14:creationId xmlns:p14="http://schemas.microsoft.com/office/powerpoint/2010/main" val="1694428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901236-021A-8053-63C7-E74A89A56E7C}"/>
              </a:ext>
            </a:extLst>
          </p:cNvPr>
          <p:cNvSpPr>
            <a:spLocks noGrp="1"/>
          </p:cNvSpPr>
          <p:nvPr>
            <p:ph type="ctrTitle"/>
          </p:nvPr>
        </p:nvSpPr>
        <p:spPr/>
        <p:txBody>
          <a:bodyPr/>
          <a:lstStyle/>
          <a:p>
            <a:r>
              <a:rPr lang="en-US" dirty="0"/>
              <a:t>The Story of the Healthy Aging Brain Center</a:t>
            </a:r>
          </a:p>
        </p:txBody>
      </p:sp>
      <p:pic>
        <p:nvPicPr>
          <p:cNvPr id="4" name="Picture 3">
            <a:extLst>
              <a:ext uri="{FF2B5EF4-FFF2-40B4-BE49-F238E27FC236}">
                <a16:creationId xmlns:a16="http://schemas.microsoft.com/office/drawing/2014/main" id="{989AE1FC-76A4-4732-B5C6-8958045BAE62}"/>
              </a:ext>
            </a:extLst>
          </p:cNvPr>
          <p:cNvPicPr/>
          <p:nvPr/>
        </p:nvPicPr>
        <p:blipFill>
          <a:blip r:embed="rId2" cstate="screen">
            <a:extLst>
              <a:ext uri="{28A0092B-C50C-407E-A947-70E740481C1C}">
                <a14:useLocalDpi xmlns:a14="http://schemas.microsoft.com/office/drawing/2010/main"/>
              </a:ext>
            </a:extLst>
          </a:blip>
          <a:stretch>
            <a:fillRect/>
          </a:stretch>
        </p:blipFill>
        <p:spPr bwMode="auto">
          <a:xfrm>
            <a:off x="8985817" y="2810895"/>
            <a:ext cx="6587558" cy="6252355"/>
          </a:xfrm>
          <a:prstGeom prst="rect">
            <a:avLst/>
          </a:prstGeom>
          <a:noFill/>
          <a:ln>
            <a:noFill/>
          </a:ln>
        </p:spPr>
      </p:pic>
      <p:sp>
        <p:nvSpPr>
          <p:cNvPr id="5" name="TextBox 4">
            <a:extLst>
              <a:ext uri="{FF2B5EF4-FFF2-40B4-BE49-F238E27FC236}">
                <a16:creationId xmlns:a16="http://schemas.microsoft.com/office/drawing/2014/main" id="{7F6D2C92-F387-42AA-8625-714A29E2E5FF}"/>
              </a:ext>
            </a:extLst>
          </p:cNvPr>
          <p:cNvSpPr txBox="1"/>
          <p:nvPr/>
        </p:nvSpPr>
        <p:spPr>
          <a:xfrm>
            <a:off x="3276600" y="2195985"/>
            <a:ext cx="5338831" cy="6867265"/>
          </a:xfrm>
          <a:prstGeom prst="rect">
            <a:avLst/>
          </a:prstGeom>
          <a:noFill/>
        </p:spPr>
        <p:txBody>
          <a:bodyPr wrap="square" rtlCol="0">
            <a:spAutoFit/>
          </a:bodyPr>
          <a:lstStyle/>
          <a:p>
            <a:pPr marL="321480" indent="-321480">
              <a:buFont typeface="Arial" panose="020B0604020202020204" pitchFamily="34" charset="0"/>
              <a:buChar char="•"/>
            </a:pPr>
            <a:r>
              <a:rPr lang="en-US" sz="2800" b="1" dirty="0">
                <a:latin typeface="BentonSans Book" panose="02000404020000020004" pitchFamily="2" charset="0"/>
                <a:cs typeface="Arial" panose="020B0604020202020204" pitchFamily="34" charset="0"/>
              </a:rPr>
              <a:t>Alzheimer’s disease and related dementias (ADRD) impose a significant burden on patients and family caregivers</a:t>
            </a:r>
          </a:p>
          <a:p>
            <a:endParaRPr lang="en-US" sz="2800" b="1" dirty="0">
              <a:latin typeface="BentonSans Book" panose="02000404020000020004" pitchFamily="2" charset="0"/>
              <a:cs typeface="Arial" panose="020B0604020202020204" pitchFamily="34" charset="0"/>
            </a:endParaRPr>
          </a:p>
          <a:p>
            <a:pPr marL="321480" indent="-321480">
              <a:buFont typeface="Arial" panose="020B0604020202020204" pitchFamily="34" charset="0"/>
              <a:buChar char="•"/>
            </a:pPr>
            <a:r>
              <a:rPr lang="en-US" sz="2800" b="1" dirty="0">
                <a:latin typeface="BentonSans Book" panose="02000404020000020004" pitchFamily="2" charset="0"/>
                <a:cs typeface="Arial" panose="020B0604020202020204" pitchFamily="34" charset="0"/>
              </a:rPr>
              <a:t>Two clinical trials demonstrated benefits of a collaborative care model</a:t>
            </a:r>
            <a:r>
              <a:rPr lang="en-US" sz="2800" dirty="0">
                <a:latin typeface="BentonSans Book" panose="02000404020000020004" pitchFamily="2" charset="0"/>
                <a:cs typeface="Arial" panose="020B0604020202020204" pitchFamily="34" charset="0"/>
              </a:rPr>
              <a:t>:</a:t>
            </a:r>
          </a:p>
          <a:p>
            <a:pPr marL="835848" lvl="1" indent="-321480">
              <a:buFont typeface="Arial" panose="020B0604020202020204" pitchFamily="34" charset="0"/>
              <a:buChar char="•"/>
            </a:pPr>
            <a:r>
              <a:rPr lang="en-US" sz="2800" dirty="0">
                <a:latin typeface="BentonSans Book" panose="02000404020000020004" pitchFamily="2" charset="0"/>
                <a:cs typeface="Arial" panose="020B0604020202020204" pitchFamily="34" charset="0"/>
              </a:rPr>
              <a:t>Improved care</a:t>
            </a:r>
          </a:p>
          <a:p>
            <a:pPr marL="835848" lvl="1" indent="-321480">
              <a:buFont typeface="Arial" panose="020B0604020202020204" pitchFamily="34" charset="0"/>
              <a:buChar char="•"/>
            </a:pPr>
            <a:r>
              <a:rPr lang="en-US" sz="2800" dirty="0">
                <a:latin typeface="BentonSans Book" panose="02000404020000020004" pitchFamily="2" charset="0"/>
                <a:cs typeface="Arial" panose="020B0604020202020204" pitchFamily="34" charset="0"/>
              </a:rPr>
              <a:t>Improved satisfaction</a:t>
            </a:r>
          </a:p>
          <a:p>
            <a:pPr marL="835848" lvl="1" indent="-321480">
              <a:buFont typeface="Arial" panose="020B0604020202020204" pitchFamily="34" charset="0"/>
              <a:buChar char="•"/>
            </a:pPr>
            <a:r>
              <a:rPr lang="en-US" sz="2800" dirty="0">
                <a:latin typeface="BentonSans Book" panose="02000404020000020004" pitchFamily="2" charset="0"/>
                <a:cs typeface="Arial" panose="020B0604020202020204" pitchFamily="34" charset="0"/>
              </a:rPr>
              <a:t>Fewer behavioral and psychological disabilities</a:t>
            </a:r>
          </a:p>
          <a:p>
            <a:pPr marL="835848" lvl="1" indent="-321480">
              <a:buFont typeface="Arial" panose="020B0604020202020204" pitchFamily="34" charset="0"/>
              <a:buChar char="•"/>
            </a:pPr>
            <a:r>
              <a:rPr lang="en-US" sz="2800" dirty="0">
                <a:latin typeface="BentonSans Book" panose="02000404020000020004" pitchFamily="2" charset="0"/>
                <a:cs typeface="Arial" panose="020B0604020202020204" pitchFamily="34" charset="0"/>
              </a:rPr>
              <a:t>Lower unpaid caregiver distress and burden</a:t>
            </a:r>
          </a:p>
          <a:p>
            <a:endParaRPr lang="en-US" sz="2025" dirty="0"/>
          </a:p>
        </p:txBody>
      </p:sp>
    </p:spTree>
    <p:extLst>
      <p:ext uri="{BB962C8B-B14F-4D97-AF65-F5344CB8AC3E}">
        <p14:creationId xmlns:p14="http://schemas.microsoft.com/office/powerpoint/2010/main" val="1754247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E409D-6C61-22A2-4EC6-48F4EBC186EE}"/>
              </a:ext>
            </a:extLst>
          </p:cNvPr>
          <p:cNvSpPr>
            <a:spLocks noGrp="1"/>
          </p:cNvSpPr>
          <p:nvPr>
            <p:ph type="ctrTitle"/>
          </p:nvPr>
        </p:nvSpPr>
        <p:spPr/>
        <p:txBody>
          <a:bodyPr/>
          <a:lstStyle/>
          <a:p>
            <a:r>
              <a:rPr lang="en-US" dirty="0"/>
              <a:t>The Need</a:t>
            </a:r>
          </a:p>
        </p:txBody>
      </p:sp>
      <p:sp>
        <p:nvSpPr>
          <p:cNvPr id="3" name="Content Placeholder 2">
            <a:extLst>
              <a:ext uri="{FF2B5EF4-FFF2-40B4-BE49-F238E27FC236}">
                <a16:creationId xmlns:a16="http://schemas.microsoft.com/office/drawing/2014/main" id="{B3C423AD-BF76-F80F-0E8C-66D5447D94B3}"/>
              </a:ext>
            </a:extLst>
          </p:cNvPr>
          <p:cNvSpPr>
            <a:spLocks noGrp="1"/>
          </p:cNvSpPr>
          <p:nvPr>
            <p:ph idx="1"/>
          </p:nvPr>
        </p:nvSpPr>
        <p:spPr/>
        <p:txBody>
          <a:bodyPr/>
          <a:lstStyle/>
          <a:p>
            <a:pPr marL="0" indent="0">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The lack of implementation of the Collaborative Dementia Care Model at </a:t>
            </a:r>
            <a:r>
              <a:rPr lang="en-US" sz="2800" dirty="0" err="1">
                <a:effectLst/>
                <a:latin typeface="BentonSans Book" panose="02000404020000020004" pitchFamily="2" charset="0"/>
                <a:ea typeface="Calibri" panose="020F0502020204030204" pitchFamily="34" charset="0"/>
                <a:cs typeface="Times New Roman" panose="02020603050405020304" pitchFamily="18" charset="0"/>
              </a:rPr>
              <a:t>Wishard</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 Health Services was not due to a lack of evidence supporting the care model’s validity.  Two randomized controlled trials have displayed the model’s effectiveness.  More specifically, this delivery model was proven to improve “quality of care, quality of life, and the behavioral and psychological symptoms of dementia for both the patient and the caregiver within a research environment” (</a:t>
            </a:r>
            <a:r>
              <a:rPr lang="en-US" sz="2800" dirty="0" err="1">
                <a:effectLst/>
                <a:latin typeface="BentonSans Book" panose="02000404020000020004" pitchFamily="2" charset="0"/>
                <a:ea typeface="Calibri" panose="020F0502020204030204" pitchFamily="34" charset="0"/>
                <a:cs typeface="Times New Roman" panose="02020603050405020304" pitchFamily="18" charset="0"/>
              </a:rPr>
              <a:t>Boustani</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 et al, 2011).  The challenge of implementing evidence-based care in any clinic is often found in localizing the solution to a chosen practice where the model has not previously been tested.  That was the challenge at WHS as well.  Substantial clinical practice redesign would be needed in order to effectively implement the new care model in the selected environment.</a:t>
            </a:r>
          </a:p>
          <a:p>
            <a:endParaRPr lang="en-US" dirty="0"/>
          </a:p>
        </p:txBody>
      </p:sp>
    </p:spTree>
    <p:extLst>
      <p:ext uri="{BB962C8B-B14F-4D97-AF65-F5344CB8AC3E}">
        <p14:creationId xmlns:p14="http://schemas.microsoft.com/office/powerpoint/2010/main" val="1958967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6816A-38AE-DC61-FF81-B05B7C108BF9}"/>
              </a:ext>
            </a:extLst>
          </p:cNvPr>
          <p:cNvSpPr>
            <a:spLocks noGrp="1"/>
          </p:cNvSpPr>
          <p:nvPr>
            <p:ph type="ctrTitle"/>
          </p:nvPr>
        </p:nvSpPr>
        <p:spPr/>
        <p:txBody>
          <a:bodyPr/>
          <a:lstStyle/>
          <a:p>
            <a:r>
              <a:rPr lang="en-US" dirty="0"/>
              <a:t>The Implementation</a:t>
            </a:r>
          </a:p>
        </p:txBody>
      </p:sp>
      <p:sp>
        <p:nvSpPr>
          <p:cNvPr id="3" name="Content Placeholder 2">
            <a:extLst>
              <a:ext uri="{FF2B5EF4-FFF2-40B4-BE49-F238E27FC236}">
                <a16:creationId xmlns:a16="http://schemas.microsoft.com/office/drawing/2014/main" id="{0A2E802A-9F0F-ABE9-3B28-8E5C9BE8FB32}"/>
              </a:ext>
            </a:extLst>
          </p:cNvPr>
          <p:cNvSpPr>
            <a:spLocks noGrp="1"/>
          </p:cNvSpPr>
          <p:nvPr>
            <p:ph idx="1"/>
          </p:nvPr>
        </p:nvSpPr>
        <p:spPr/>
        <p:txBody>
          <a:bodyPr>
            <a:normAutofit fontScale="92500" lnSpcReduction="10000"/>
          </a:bodyPr>
          <a:lstStyle/>
          <a:p>
            <a:pPr marL="0" indent="0">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In order to bridge the gap between evidence-based research and everyday practice, the team at </a:t>
            </a:r>
            <a:r>
              <a:rPr lang="en-US" sz="2800" dirty="0" err="1">
                <a:effectLst/>
                <a:latin typeface="BentonSans Book" panose="02000404020000020004" pitchFamily="2" charset="0"/>
                <a:ea typeface="Calibri" panose="020F0502020204030204" pitchFamily="34" charset="0"/>
                <a:cs typeface="Times New Roman" panose="02020603050405020304" pitchFamily="18" charset="0"/>
              </a:rPr>
              <a:t>Wishard</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 Health Services received support from the leaders of the Innovation and Implementation Science Initiative (IISI) at the IU School of Medicine (now called the Center for Health Innovation and Implementation Science), which provided Implementation Science tools for practically implementing the Healthy Aging Brain Center (HABC).  The IISI team brought their expertise in applying the Agile Implementation process to develop a plan.  As a first step in the implementation plan, IISI built a team of representatives from various disciplines involved in delivering dementia care.  The team was established so that there would be a mutual understanding—or shared vision—of the goal for </a:t>
            </a:r>
            <a:r>
              <a:rPr lang="en-US" sz="2800" dirty="0" err="1">
                <a:effectLst/>
                <a:latin typeface="BentonSans Book" panose="02000404020000020004" pitchFamily="2" charset="0"/>
                <a:ea typeface="Calibri" panose="020F0502020204030204" pitchFamily="34" charset="0"/>
                <a:cs typeface="Times New Roman" panose="02020603050405020304" pitchFamily="18" charset="0"/>
              </a:rPr>
              <a:t>Wishard’s</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 dementia care patients.  The team met over a four month period bi-weekly, for two hours at a time, to work on the project and collaborate.  A smaller steering team also met to monitor the overall process and make any revisions as they were needed.  The meetings were conducted through the lens of the Reflective Adaptive Process to encourage discussion, feedback, and review from the diverse group of team members.  Due to the complexities of making change within a healthcare system, it was a priority to create the space and time for regular meetings.  The team also created an evaluation matrix for timely data for leadership to monitor the performance of the new center.  The Healthy Aging Brain Center was launched on January 7, 2008.  This Center was especially important, as </a:t>
            </a:r>
            <a:r>
              <a:rPr lang="en-US" sz="2800" dirty="0" err="1">
                <a:effectLst/>
                <a:latin typeface="BentonSans Book" panose="02000404020000020004" pitchFamily="2" charset="0"/>
                <a:ea typeface="Calibri" panose="020F0502020204030204" pitchFamily="34" charset="0"/>
                <a:cs typeface="Times New Roman" panose="02020603050405020304" pitchFamily="18" charset="0"/>
              </a:rPr>
              <a:t>Wishard</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 needed a center to focus specifically on aging brain related conditions.  The HABC is still currently run by the team of representatives that was established in the first step of the implementation process.  </a:t>
            </a:r>
          </a:p>
          <a:p>
            <a:pPr marL="0" indent="0">
              <a:buNone/>
            </a:pPr>
            <a:endParaRPr lang="en-US" dirty="0"/>
          </a:p>
        </p:txBody>
      </p:sp>
    </p:spTree>
    <p:extLst>
      <p:ext uri="{BB962C8B-B14F-4D97-AF65-F5344CB8AC3E}">
        <p14:creationId xmlns:p14="http://schemas.microsoft.com/office/powerpoint/2010/main" val="4145027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923630-ECCA-4AED-AB06-AF997E7ADD7B}"/>
              </a:ext>
            </a:extLst>
          </p:cNvPr>
          <p:cNvPicPr/>
          <p:nvPr/>
        </p:nvPicPr>
        <p:blipFill rotWithShape="1">
          <a:blip r:embed="rId2" cstate="screen">
            <a:extLst>
              <a:ext uri="{28A0092B-C50C-407E-A947-70E740481C1C}">
                <a14:useLocalDpi xmlns:a14="http://schemas.microsoft.com/office/drawing/2010/main"/>
              </a:ext>
            </a:extLst>
          </a:blip>
          <a:srcRect l="2150" t="17847" r="553"/>
          <a:stretch/>
        </p:blipFill>
        <p:spPr bwMode="auto">
          <a:xfrm>
            <a:off x="3754380" y="1409700"/>
            <a:ext cx="10779239" cy="7922736"/>
          </a:xfrm>
          <a:prstGeom prst="rect">
            <a:avLst/>
          </a:prstGeom>
          <a:noFill/>
          <a:ln>
            <a:noFill/>
          </a:ln>
        </p:spPr>
      </p:pic>
      <p:sp>
        <p:nvSpPr>
          <p:cNvPr id="2" name="Title 1">
            <a:extLst>
              <a:ext uri="{FF2B5EF4-FFF2-40B4-BE49-F238E27FC236}">
                <a16:creationId xmlns:a16="http://schemas.microsoft.com/office/drawing/2014/main" id="{7E71062C-2A75-5737-A0F3-67DFA141CC55}"/>
              </a:ext>
            </a:extLst>
          </p:cNvPr>
          <p:cNvSpPr>
            <a:spLocks noGrp="1"/>
          </p:cNvSpPr>
          <p:nvPr>
            <p:ph type="ctrTitle"/>
          </p:nvPr>
        </p:nvSpPr>
        <p:spPr/>
        <p:txBody>
          <a:bodyPr/>
          <a:lstStyle/>
          <a:p>
            <a:r>
              <a:rPr lang="en-US" dirty="0"/>
              <a:t>Aging Brains Care Model</a:t>
            </a:r>
          </a:p>
        </p:txBody>
      </p:sp>
    </p:spTree>
    <p:extLst>
      <p:ext uri="{BB962C8B-B14F-4D97-AF65-F5344CB8AC3E}">
        <p14:creationId xmlns:p14="http://schemas.microsoft.com/office/powerpoint/2010/main" val="282380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F426B8-CF51-2B95-6168-8580CA916743}"/>
              </a:ext>
            </a:extLst>
          </p:cNvPr>
          <p:cNvSpPr>
            <a:spLocks noGrp="1"/>
          </p:cNvSpPr>
          <p:nvPr>
            <p:ph type="ctrTitle"/>
          </p:nvPr>
        </p:nvSpPr>
        <p:spPr/>
        <p:txBody>
          <a:bodyPr/>
          <a:lstStyle/>
          <a:p>
            <a:r>
              <a:rPr lang="en-US" dirty="0"/>
              <a:t>MVP of the ABC</a:t>
            </a:r>
          </a:p>
        </p:txBody>
      </p:sp>
      <p:pic>
        <p:nvPicPr>
          <p:cNvPr id="4" name="Picture 3">
            <a:extLst>
              <a:ext uri="{FF2B5EF4-FFF2-40B4-BE49-F238E27FC236}">
                <a16:creationId xmlns:a16="http://schemas.microsoft.com/office/drawing/2014/main" id="{2625A2E9-6B22-4D3B-A44F-12960A7C1554}"/>
              </a:ext>
            </a:extLst>
          </p:cNvPr>
          <p:cNvPicPr/>
          <p:nvPr/>
        </p:nvPicPr>
        <p:blipFill rotWithShape="1">
          <a:blip r:embed="rId2" cstate="screen">
            <a:extLst>
              <a:ext uri="{28A0092B-C50C-407E-A947-70E740481C1C}">
                <a14:useLocalDpi xmlns:a14="http://schemas.microsoft.com/office/drawing/2010/main"/>
              </a:ext>
            </a:extLst>
          </a:blip>
          <a:srcRect l="-14" t="13844" r="10140" b="65197"/>
          <a:stretch/>
        </p:blipFill>
        <p:spPr bwMode="auto">
          <a:xfrm>
            <a:off x="2379215" y="1393031"/>
            <a:ext cx="13529571" cy="3076408"/>
          </a:xfrm>
          <a:prstGeom prst="rect">
            <a:avLst/>
          </a:prstGeom>
          <a:noFill/>
          <a:ln>
            <a:noFill/>
          </a:ln>
        </p:spPr>
      </p:pic>
      <p:sp>
        <p:nvSpPr>
          <p:cNvPr id="2" name="TextBox 1">
            <a:extLst>
              <a:ext uri="{FF2B5EF4-FFF2-40B4-BE49-F238E27FC236}">
                <a16:creationId xmlns:a16="http://schemas.microsoft.com/office/drawing/2014/main" id="{84BCB214-0F97-4D73-B16C-F7C3AA3083AD}"/>
              </a:ext>
            </a:extLst>
          </p:cNvPr>
          <p:cNvSpPr txBox="1"/>
          <p:nvPr/>
        </p:nvSpPr>
        <p:spPr>
          <a:xfrm>
            <a:off x="2071688" y="4228116"/>
            <a:ext cx="3159177" cy="1304460"/>
          </a:xfrm>
          <a:prstGeom prst="rect">
            <a:avLst/>
          </a:prstGeom>
          <a:noFill/>
        </p:spPr>
        <p:txBody>
          <a:bodyPr wrap="square" rtlCol="0">
            <a:spAutoFit/>
          </a:bodyPr>
          <a:lstStyle/>
          <a:p>
            <a:pPr algn="ctr"/>
            <a:r>
              <a:rPr lang="en-US" sz="1969" b="1" dirty="0">
                <a:solidFill>
                  <a:srgbClr val="990000"/>
                </a:solidFill>
                <a:latin typeface="Arial" panose="020B0604020202020204" pitchFamily="34" charset="0"/>
                <a:cs typeface="Arial" panose="020B0604020202020204" pitchFamily="34" charset="0"/>
              </a:rPr>
              <a:t>CHECK HOSPITAL </a:t>
            </a:r>
          </a:p>
          <a:p>
            <a:pPr algn="ctr"/>
            <a:r>
              <a:rPr lang="en-US" sz="1969" b="1" dirty="0">
                <a:solidFill>
                  <a:srgbClr val="990000"/>
                </a:solidFill>
                <a:latin typeface="Arial" panose="020B0604020202020204" pitchFamily="34" charset="0"/>
                <a:cs typeface="Arial" panose="020B0604020202020204" pitchFamily="34" charset="0"/>
              </a:rPr>
              <a:t>&amp;</a:t>
            </a:r>
          </a:p>
          <a:p>
            <a:pPr algn="ctr"/>
            <a:r>
              <a:rPr lang="en-US" sz="1969" b="1" dirty="0">
                <a:solidFill>
                  <a:srgbClr val="990000"/>
                </a:solidFill>
                <a:latin typeface="Arial" panose="020B0604020202020204" pitchFamily="34" charset="0"/>
                <a:cs typeface="Arial" panose="020B0604020202020204" pitchFamily="34" charset="0"/>
              </a:rPr>
              <a:t> ER ALERTS </a:t>
            </a:r>
          </a:p>
          <a:p>
            <a:pPr algn="ctr"/>
            <a:r>
              <a:rPr lang="en-US" sz="1969" b="1" dirty="0">
                <a:solidFill>
                  <a:srgbClr val="990000"/>
                </a:solidFill>
                <a:latin typeface="Arial" panose="020B0604020202020204" pitchFamily="34" charset="0"/>
                <a:cs typeface="Arial" panose="020B0604020202020204" pitchFamily="34" charset="0"/>
              </a:rPr>
              <a:t>EVERY DAY</a:t>
            </a:r>
          </a:p>
        </p:txBody>
      </p:sp>
      <p:sp>
        <p:nvSpPr>
          <p:cNvPr id="5" name="TextBox 4">
            <a:extLst>
              <a:ext uri="{FF2B5EF4-FFF2-40B4-BE49-F238E27FC236}">
                <a16:creationId xmlns:a16="http://schemas.microsoft.com/office/drawing/2014/main" id="{D1C75D89-4384-4568-A0C1-5FEC61203D33}"/>
              </a:ext>
            </a:extLst>
          </p:cNvPr>
          <p:cNvSpPr txBox="1"/>
          <p:nvPr/>
        </p:nvSpPr>
        <p:spPr>
          <a:xfrm>
            <a:off x="5538392" y="4221732"/>
            <a:ext cx="2786063" cy="5157438"/>
          </a:xfrm>
          <a:prstGeom prst="rect">
            <a:avLst/>
          </a:prstGeom>
          <a:noFill/>
        </p:spPr>
        <p:txBody>
          <a:bodyPr wrap="square" rtlCol="0">
            <a:spAutoFit/>
          </a:bodyPr>
          <a:lstStyle/>
          <a:p>
            <a:pPr algn="ctr"/>
            <a:r>
              <a:rPr lang="en-US" sz="1969" b="1" dirty="0">
                <a:solidFill>
                  <a:srgbClr val="990000"/>
                </a:solidFill>
                <a:latin typeface="Arial" panose="020B0604020202020204" pitchFamily="34" charset="0"/>
                <a:cs typeface="Arial" panose="020B0604020202020204" pitchFamily="34" charset="0"/>
              </a:rPr>
              <a:t>COORINATE WITH </a:t>
            </a:r>
          </a:p>
          <a:p>
            <a:pPr algn="ctr"/>
            <a:r>
              <a:rPr lang="en-US" sz="1969" b="1" dirty="0">
                <a:solidFill>
                  <a:srgbClr val="990000"/>
                </a:solidFill>
                <a:latin typeface="Arial" panose="020B0604020202020204" pitchFamily="34" charset="0"/>
                <a:cs typeface="Arial" panose="020B0604020202020204" pitchFamily="34" charset="0"/>
              </a:rPr>
              <a:t>INPATIENT SERVICES</a:t>
            </a:r>
          </a:p>
          <a:p>
            <a:endParaRPr lang="en-US" sz="1688" b="1" dirty="0">
              <a:latin typeface="Arial" panose="020B0604020202020204" pitchFamily="34" charset="0"/>
              <a:cs typeface="Arial" panose="020B0604020202020204" pitchFamily="34" charset="0"/>
            </a:endParaRPr>
          </a:p>
          <a:p>
            <a:pPr marL="241110" indent="-241110">
              <a:buFont typeface="Arial" panose="020B0604020202020204" pitchFamily="34" charset="0"/>
              <a:buChar char="•"/>
            </a:pPr>
            <a:r>
              <a:rPr lang="en-US" sz="1688" dirty="0">
                <a:latin typeface="BentonSans Book" panose="02000404020000020004" pitchFamily="2" charset="0"/>
                <a:cs typeface="Arial" panose="020B0604020202020204" pitchFamily="34" charset="0"/>
              </a:rPr>
              <a:t>Alert hospital team of presence of cognitive or mood problems</a:t>
            </a:r>
          </a:p>
          <a:p>
            <a:pPr marL="241110" indent="-241110">
              <a:buFont typeface="Arial" panose="020B0604020202020204" pitchFamily="34" charset="0"/>
              <a:buChar char="•"/>
            </a:pPr>
            <a:endParaRPr lang="en-US" sz="1688" dirty="0">
              <a:latin typeface="BentonSans Book" panose="02000404020000020004" pitchFamily="2" charset="0"/>
              <a:cs typeface="Arial" panose="020B0604020202020204" pitchFamily="34" charset="0"/>
            </a:endParaRPr>
          </a:p>
          <a:p>
            <a:pPr marL="241110" indent="-241110">
              <a:buFont typeface="Arial" panose="020B0604020202020204" pitchFamily="34" charset="0"/>
              <a:buChar char="•"/>
            </a:pPr>
            <a:r>
              <a:rPr lang="en-US" sz="1688" dirty="0">
                <a:latin typeface="BentonSans Book" panose="02000404020000020004" pitchFamily="2" charset="0"/>
                <a:cs typeface="Arial" panose="020B0604020202020204" pitchFamily="34" charset="0"/>
              </a:rPr>
              <a:t>Medications conciliation</a:t>
            </a:r>
          </a:p>
          <a:p>
            <a:pPr marL="241110" indent="-241110">
              <a:buFont typeface="Arial" panose="020B0604020202020204" pitchFamily="34" charset="0"/>
              <a:buChar char="•"/>
            </a:pPr>
            <a:endParaRPr lang="en-US" sz="1688" dirty="0">
              <a:latin typeface="BentonSans Book" panose="02000404020000020004" pitchFamily="2" charset="0"/>
              <a:cs typeface="Arial" panose="020B0604020202020204" pitchFamily="34" charset="0"/>
            </a:endParaRPr>
          </a:p>
          <a:p>
            <a:pPr marL="241110" indent="-241110">
              <a:buFont typeface="Arial" panose="020B0604020202020204" pitchFamily="34" charset="0"/>
              <a:buChar char="•"/>
            </a:pPr>
            <a:r>
              <a:rPr lang="en-US" sz="1688" dirty="0">
                <a:latin typeface="BentonSans Book" panose="02000404020000020004" pitchFamily="2" charset="0"/>
                <a:cs typeface="Arial" panose="020B0604020202020204" pitchFamily="34" charset="0"/>
              </a:rPr>
              <a:t>Connect with family caregiver</a:t>
            </a:r>
          </a:p>
          <a:p>
            <a:pPr marL="241110" indent="-241110">
              <a:buFont typeface="Arial" panose="020B0604020202020204" pitchFamily="34" charset="0"/>
              <a:buChar char="•"/>
            </a:pPr>
            <a:endParaRPr lang="en-US" sz="1688" dirty="0">
              <a:latin typeface="BentonSans Book" panose="02000404020000020004" pitchFamily="2" charset="0"/>
              <a:cs typeface="Arial" panose="020B0604020202020204" pitchFamily="34" charset="0"/>
            </a:endParaRPr>
          </a:p>
          <a:p>
            <a:pPr marL="241110" indent="-241110">
              <a:buFont typeface="Arial" panose="020B0604020202020204" pitchFamily="34" charset="0"/>
              <a:buChar char="•"/>
            </a:pPr>
            <a:r>
              <a:rPr lang="en-US" sz="1688" dirty="0">
                <a:latin typeface="BentonSans Book" panose="02000404020000020004" pitchFamily="2" charset="0"/>
                <a:cs typeface="Arial" panose="020B0604020202020204" pitchFamily="34" charset="0"/>
              </a:rPr>
              <a:t>Request Geriatric consult (If available)</a:t>
            </a:r>
          </a:p>
          <a:p>
            <a:pPr marL="241110" indent="-241110">
              <a:buFont typeface="Arial" panose="020B0604020202020204" pitchFamily="34" charset="0"/>
              <a:buChar char="•"/>
            </a:pPr>
            <a:endParaRPr lang="en-US" sz="1688" dirty="0">
              <a:latin typeface="BentonSans Book" panose="02000404020000020004" pitchFamily="2" charset="0"/>
              <a:cs typeface="Arial" panose="020B0604020202020204" pitchFamily="34" charset="0"/>
            </a:endParaRPr>
          </a:p>
          <a:p>
            <a:pPr marL="241110" indent="-241110">
              <a:buFont typeface="Arial" panose="020B0604020202020204" pitchFamily="34" charset="0"/>
              <a:buChar char="•"/>
            </a:pPr>
            <a:r>
              <a:rPr lang="en-US" sz="1688" dirty="0">
                <a:latin typeface="BentonSans Book" panose="02000404020000020004" pitchFamily="2" charset="0"/>
                <a:cs typeface="Arial" panose="020B0604020202020204" pitchFamily="34" charset="0"/>
              </a:rPr>
              <a:t>Coordinate post discharge transition</a:t>
            </a:r>
          </a:p>
        </p:txBody>
      </p:sp>
      <p:sp>
        <p:nvSpPr>
          <p:cNvPr id="7" name="TextBox 6">
            <a:extLst>
              <a:ext uri="{FF2B5EF4-FFF2-40B4-BE49-F238E27FC236}">
                <a16:creationId xmlns:a16="http://schemas.microsoft.com/office/drawing/2014/main" id="{2FE9DB20-1F80-455D-BBA7-0DBDB1E90CC8}"/>
              </a:ext>
            </a:extLst>
          </p:cNvPr>
          <p:cNvSpPr txBox="1"/>
          <p:nvPr/>
        </p:nvSpPr>
        <p:spPr>
          <a:xfrm>
            <a:off x="9372254" y="4196366"/>
            <a:ext cx="3000375" cy="4594656"/>
          </a:xfrm>
          <a:prstGeom prst="rect">
            <a:avLst/>
          </a:prstGeom>
          <a:noFill/>
        </p:spPr>
        <p:txBody>
          <a:bodyPr wrap="square" rtlCol="0">
            <a:spAutoFit/>
          </a:bodyPr>
          <a:lstStyle/>
          <a:p>
            <a:pPr algn="ctr"/>
            <a:r>
              <a:rPr lang="en-US" sz="1969" b="1" dirty="0">
                <a:solidFill>
                  <a:srgbClr val="990000"/>
                </a:solidFill>
                <a:latin typeface="Arial" panose="020B0604020202020204" pitchFamily="34" charset="0"/>
                <a:cs typeface="Arial" panose="020B0604020202020204" pitchFamily="34" charset="0"/>
              </a:rPr>
              <a:t>POST DISCHARGE CARE </a:t>
            </a:r>
          </a:p>
          <a:p>
            <a:endParaRPr lang="en-US" sz="1688" b="1" dirty="0">
              <a:latin typeface="Arial" panose="020B0604020202020204" pitchFamily="34" charset="0"/>
              <a:cs typeface="Arial" panose="020B0604020202020204" pitchFamily="34" charset="0"/>
            </a:endParaRPr>
          </a:p>
          <a:p>
            <a:endParaRPr lang="en-US" sz="1688" b="1" dirty="0">
              <a:latin typeface="BentonSans Book" panose="02000404020000020004" pitchFamily="2" charset="0"/>
              <a:cs typeface="Arial" panose="020B0604020202020204" pitchFamily="34" charset="0"/>
            </a:endParaRPr>
          </a:p>
          <a:p>
            <a:pPr marL="241110" indent="-241110">
              <a:buFont typeface="Arial" panose="020B0604020202020204" pitchFamily="34" charset="0"/>
              <a:buChar char="•"/>
            </a:pPr>
            <a:r>
              <a:rPr lang="en-US" sz="1688" dirty="0">
                <a:latin typeface="BentonSans Book" panose="02000404020000020004" pitchFamily="2" charset="0"/>
                <a:cs typeface="Arial" panose="020B0604020202020204" pitchFamily="34" charset="0"/>
              </a:rPr>
              <a:t>Home visit within 72 hours of discharge</a:t>
            </a:r>
          </a:p>
          <a:p>
            <a:pPr marL="241110" indent="-241110">
              <a:buFont typeface="Arial" panose="020B0604020202020204" pitchFamily="34" charset="0"/>
              <a:buChar char="•"/>
            </a:pPr>
            <a:endParaRPr lang="en-US" sz="1688" dirty="0">
              <a:latin typeface="BentonSans Book" panose="02000404020000020004" pitchFamily="2" charset="0"/>
              <a:cs typeface="Arial" panose="020B0604020202020204" pitchFamily="34" charset="0"/>
            </a:endParaRPr>
          </a:p>
          <a:p>
            <a:pPr marL="241110" indent="-241110">
              <a:buFont typeface="Arial" panose="020B0604020202020204" pitchFamily="34" charset="0"/>
              <a:buChar char="•"/>
            </a:pPr>
            <a:r>
              <a:rPr lang="en-US" sz="1688" dirty="0">
                <a:latin typeface="BentonSans Book" panose="02000404020000020004" pitchFamily="2" charset="0"/>
                <a:cs typeface="Arial" panose="020B0604020202020204" pitchFamily="34" charset="0"/>
              </a:rPr>
              <a:t>Medications conciliation</a:t>
            </a:r>
          </a:p>
          <a:p>
            <a:pPr marL="241110" indent="-241110">
              <a:buFont typeface="Arial" panose="020B0604020202020204" pitchFamily="34" charset="0"/>
              <a:buChar char="•"/>
            </a:pPr>
            <a:endParaRPr lang="en-US" sz="1688" dirty="0">
              <a:latin typeface="BentonSans Book" panose="02000404020000020004" pitchFamily="2" charset="0"/>
              <a:cs typeface="Arial" panose="020B0604020202020204" pitchFamily="34" charset="0"/>
            </a:endParaRPr>
          </a:p>
          <a:p>
            <a:pPr marL="241110" indent="-241110">
              <a:buFont typeface="Arial" panose="020B0604020202020204" pitchFamily="34" charset="0"/>
              <a:buChar char="•"/>
            </a:pPr>
            <a:r>
              <a:rPr lang="en-US" sz="1688" dirty="0">
                <a:latin typeface="BentonSans Book" panose="02000404020000020004" pitchFamily="2" charset="0"/>
                <a:cs typeface="Arial" panose="020B0604020202020204" pitchFamily="34" charset="0"/>
              </a:rPr>
              <a:t>Coordinate Home Care visit</a:t>
            </a:r>
          </a:p>
          <a:p>
            <a:pPr marL="241110" indent="-241110">
              <a:buFont typeface="Arial" panose="020B0604020202020204" pitchFamily="34" charset="0"/>
              <a:buChar char="•"/>
            </a:pPr>
            <a:endParaRPr lang="en-US" sz="1688" dirty="0">
              <a:latin typeface="BentonSans Book" panose="02000404020000020004" pitchFamily="2" charset="0"/>
              <a:cs typeface="Arial" panose="020B0604020202020204" pitchFamily="34" charset="0"/>
            </a:endParaRPr>
          </a:p>
          <a:p>
            <a:pPr marL="241110" indent="-241110">
              <a:buFont typeface="Arial" panose="020B0604020202020204" pitchFamily="34" charset="0"/>
              <a:buChar char="•"/>
            </a:pPr>
            <a:r>
              <a:rPr lang="en-US" sz="1688" dirty="0">
                <a:latin typeface="BentonSans Book" panose="02000404020000020004" pitchFamily="2" charset="0"/>
                <a:cs typeface="Arial" panose="020B0604020202020204" pitchFamily="34" charset="0"/>
              </a:rPr>
              <a:t>Coordinate post hospital orders</a:t>
            </a:r>
          </a:p>
          <a:p>
            <a:pPr marL="241110" indent="-241110">
              <a:buFont typeface="Arial" panose="020B0604020202020204" pitchFamily="34" charset="0"/>
              <a:buChar char="•"/>
            </a:pPr>
            <a:endParaRPr lang="en-US" sz="1688" dirty="0">
              <a:latin typeface="BentonSans Book" panose="02000404020000020004" pitchFamily="2" charset="0"/>
              <a:cs typeface="Arial" panose="020B0604020202020204" pitchFamily="34" charset="0"/>
            </a:endParaRPr>
          </a:p>
          <a:p>
            <a:pPr marL="241110" indent="-241110">
              <a:buFont typeface="Arial" panose="020B0604020202020204" pitchFamily="34" charset="0"/>
              <a:buChar char="•"/>
            </a:pPr>
            <a:r>
              <a:rPr lang="en-US" sz="1688" dirty="0">
                <a:latin typeface="BentonSans Book" panose="02000404020000020004" pitchFamily="2" charset="0"/>
                <a:cs typeface="Arial" panose="020B0604020202020204" pitchFamily="34" charset="0"/>
              </a:rPr>
              <a:t>Deliver Delirium protocol and handout</a:t>
            </a:r>
          </a:p>
        </p:txBody>
      </p:sp>
      <p:sp>
        <p:nvSpPr>
          <p:cNvPr id="8" name="TextBox 7">
            <a:extLst>
              <a:ext uri="{FF2B5EF4-FFF2-40B4-BE49-F238E27FC236}">
                <a16:creationId xmlns:a16="http://schemas.microsoft.com/office/drawing/2014/main" id="{E88FF381-8CF5-411E-8036-EC6287896075}"/>
              </a:ext>
            </a:extLst>
          </p:cNvPr>
          <p:cNvSpPr txBox="1"/>
          <p:nvPr/>
        </p:nvSpPr>
        <p:spPr>
          <a:xfrm>
            <a:off x="12663591" y="4142972"/>
            <a:ext cx="4292994" cy="5373907"/>
          </a:xfrm>
          <a:prstGeom prst="rect">
            <a:avLst/>
          </a:prstGeom>
          <a:noFill/>
        </p:spPr>
        <p:txBody>
          <a:bodyPr wrap="square" rtlCol="0">
            <a:spAutoFit/>
          </a:bodyPr>
          <a:lstStyle/>
          <a:p>
            <a:pPr algn="ctr"/>
            <a:r>
              <a:rPr lang="en-US" sz="1969" b="1" dirty="0">
                <a:solidFill>
                  <a:srgbClr val="990000"/>
                </a:solidFill>
                <a:latin typeface="Arial" panose="020B0604020202020204" pitchFamily="34" charset="0"/>
                <a:cs typeface="Arial" panose="020B0604020202020204" pitchFamily="34" charset="0"/>
              </a:rPr>
              <a:t>ONGOING AGING </a:t>
            </a:r>
          </a:p>
          <a:p>
            <a:pPr algn="ctr"/>
            <a:r>
              <a:rPr lang="en-US" sz="1969" b="1" dirty="0">
                <a:solidFill>
                  <a:srgbClr val="990000"/>
                </a:solidFill>
                <a:latin typeface="Arial" panose="020B0604020202020204" pitchFamily="34" charset="0"/>
                <a:cs typeface="Arial" panose="020B0604020202020204" pitchFamily="34" charset="0"/>
              </a:rPr>
              <a:t>BRAIN CARE</a:t>
            </a:r>
          </a:p>
          <a:p>
            <a:endParaRPr lang="en-US" sz="1688" b="1" dirty="0">
              <a:latin typeface="BentonSans Book" panose="02000404020000020004" pitchFamily="2" charset="0"/>
              <a:cs typeface="Arial" panose="020B0604020202020204" pitchFamily="34" charset="0"/>
            </a:endParaRPr>
          </a:p>
          <a:p>
            <a:endParaRPr lang="en-US" sz="1688" b="1" dirty="0">
              <a:latin typeface="BentonSans Book" panose="02000404020000020004" pitchFamily="2" charset="0"/>
              <a:cs typeface="Arial" panose="020B0604020202020204" pitchFamily="34" charset="0"/>
            </a:endParaRPr>
          </a:p>
          <a:p>
            <a:pPr marL="241110" indent="-241110">
              <a:buFont typeface="Arial" panose="020B0604020202020204" pitchFamily="34" charset="0"/>
              <a:buChar char="•"/>
            </a:pPr>
            <a:r>
              <a:rPr lang="en-US" sz="1688" dirty="0">
                <a:latin typeface="BentonSans Book" panose="02000404020000020004" pitchFamily="2" charset="0"/>
                <a:cs typeface="Arial" panose="020B0604020202020204" pitchFamily="34" charset="0"/>
              </a:rPr>
              <a:t>Manage Depression</a:t>
            </a:r>
          </a:p>
          <a:p>
            <a:pPr marL="884070" lvl="1" indent="-241110">
              <a:buFont typeface="Arial" panose="020B0604020202020204" pitchFamily="34" charset="0"/>
              <a:buChar char="•"/>
            </a:pPr>
            <a:r>
              <a:rPr lang="en-US" sz="1688" dirty="0">
                <a:latin typeface="BentonSans Book" panose="02000404020000020004" pitchFamily="2" charset="0"/>
                <a:cs typeface="Arial" panose="020B0604020202020204" pitchFamily="34" charset="0"/>
              </a:rPr>
              <a:t>Problem Solving Therapy </a:t>
            </a:r>
          </a:p>
          <a:p>
            <a:pPr marL="884070" lvl="1" indent="-241110">
              <a:buFont typeface="Arial" panose="020B0604020202020204" pitchFamily="34" charset="0"/>
              <a:buChar char="•"/>
            </a:pPr>
            <a:r>
              <a:rPr lang="en-US" sz="1688" dirty="0">
                <a:latin typeface="BentonSans Book" panose="02000404020000020004" pitchFamily="2" charset="0"/>
                <a:cs typeface="Arial" panose="020B0604020202020204" pitchFamily="34" charset="0"/>
              </a:rPr>
              <a:t>Pharmacotherapy</a:t>
            </a:r>
          </a:p>
          <a:p>
            <a:pPr marL="884070" lvl="1" indent="-241110">
              <a:buFont typeface="Arial" panose="020B0604020202020204" pitchFamily="34" charset="0"/>
              <a:buChar char="•"/>
            </a:pPr>
            <a:r>
              <a:rPr lang="en-US" sz="1688" dirty="0">
                <a:latin typeface="BentonSans Book" panose="02000404020000020004" pitchFamily="2" charset="0"/>
                <a:cs typeface="Arial" panose="020B0604020202020204" pitchFamily="34" charset="0"/>
              </a:rPr>
              <a:t>Cognitive Behavioral Therapy</a:t>
            </a:r>
          </a:p>
          <a:p>
            <a:pPr marL="241110" indent="-241110">
              <a:buFont typeface="Arial" panose="020B0604020202020204" pitchFamily="34" charset="0"/>
              <a:buChar char="•"/>
            </a:pPr>
            <a:endParaRPr lang="en-US" sz="1688" dirty="0">
              <a:latin typeface="BentonSans Book" panose="02000404020000020004" pitchFamily="2" charset="0"/>
              <a:cs typeface="Arial" panose="020B0604020202020204" pitchFamily="34" charset="0"/>
            </a:endParaRPr>
          </a:p>
          <a:p>
            <a:pPr marL="241110" indent="-241110">
              <a:buFont typeface="Arial" panose="020B0604020202020204" pitchFamily="34" charset="0"/>
              <a:buChar char="•"/>
            </a:pPr>
            <a:r>
              <a:rPr lang="en-US" sz="1688" dirty="0">
                <a:latin typeface="BentonSans Book" panose="02000404020000020004" pitchFamily="2" charset="0"/>
                <a:cs typeface="Arial" panose="020B0604020202020204" pitchFamily="34" charset="0"/>
              </a:rPr>
              <a:t>Manage Cognitive Impairment</a:t>
            </a:r>
          </a:p>
          <a:p>
            <a:pPr marL="884070" lvl="1" indent="-241110">
              <a:buFont typeface="Arial" panose="020B0604020202020204" pitchFamily="34" charset="0"/>
              <a:buChar char="•"/>
            </a:pPr>
            <a:r>
              <a:rPr lang="en-US" sz="1688" dirty="0">
                <a:latin typeface="BentonSans Book" panose="02000404020000020004" pitchFamily="2" charset="0"/>
                <a:cs typeface="Arial" panose="020B0604020202020204" pitchFamily="34" charset="0"/>
              </a:rPr>
              <a:t>Cholinesterase inhibitors (if  needed) </a:t>
            </a:r>
          </a:p>
          <a:p>
            <a:pPr marL="884070" lvl="1" indent="-241110">
              <a:buFont typeface="Arial" panose="020B0604020202020204" pitchFamily="34" charset="0"/>
              <a:buChar char="•"/>
            </a:pPr>
            <a:r>
              <a:rPr lang="en-US" sz="1688" dirty="0">
                <a:latin typeface="BentonSans Book" panose="02000404020000020004" pitchFamily="2" charset="0"/>
                <a:cs typeface="Arial" panose="020B0604020202020204" pitchFamily="34" charset="0"/>
              </a:rPr>
              <a:t>D/C medications with adverse cognitive effects (Anticholinergics, Benzodiazepines, Histamine 2 antagonists)</a:t>
            </a:r>
          </a:p>
          <a:p>
            <a:pPr marL="884070" lvl="1" indent="-241110">
              <a:buFont typeface="Arial" panose="020B0604020202020204" pitchFamily="34" charset="0"/>
              <a:buChar char="•"/>
            </a:pPr>
            <a:r>
              <a:rPr lang="en-US" sz="1688" dirty="0">
                <a:latin typeface="BentonSans Book" panose="02000404020000020004" pitchFamily="2" charset="0"/>
                <a:cs typeface="Arial" panose="020B0604020202020204" pitchFamily="34" charset="0"/>
              </a:rPr>
              <a:t>Caregiver problem solving coaching </a:t>
            </a:r>
          </a:p>
          <a:p>
            <a:pPr marL="884070" lvl="1" indent="-241110">
              <a:buFont typeface="Arial" panose="020B0604020202020204" pitchFamily="34" charset="0"/>
              <a:buChar char="•"/>
            </a:pPr>
            <a:r>
              <a:rPr lang="en-US" sz="1688" dirty="0">
                <a:latin typeface="BentonSans Book" panose="02000404020000020004" pitchFamily="2" charset="0"/>
                <a:cs typeface="Arial" panose="020B0604020202020204" pitchFamily="34" charset="0"/>
              </a:rPr>
              <a:t>Medication adherence support</a:t>
            </a:r>
          </a:p>
        </p:txBody>
      </p:sp>
    </p:spTree>
    <p:extLst>
      <p:ext uri="{BB962C8B-B14F-4D97-AF65-F5344CB8AC3E}">
        <p14:creationId xmlns:p14="http://schemas.microsoft.com/office/powerpoint/2010/main" val="1862663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B2FF4-7B1A-E2FA-FBEB-9E872752019A}"/>
              </a:ext>
            </a:extLst>
          </p:cNvPr>
          <p:cNvSpPr>
            <a:spLocks noGrp="1"/>
          </p:cNvSpPr>
          <p:nvPr>
            <p:ph type="ctrTitle"/>
          </p:nvPr>
        </p:nvSpPr>
        <p:spPr/>
        <p:txBody>
          <a:bodyPr/>
          <a:lstStyle/>
          <a:p>
            <a:r>
              <a:rPr lang="en-US" dirty="0"/>
              <a:t>The Outcome</a:t>
            </a:r>
          </a:p>
        </p:txBody>
      </p:sp>
      <p:sp>
        <p:nvSpPr>
          <p:cNvPr id="3" name="Content Placeholder 2">
            <a:extLst>
              <a:ext uri="{FF2B5EF4-FFF2-40B4-BE49-F238E27FC236}">
                <a16:creationId xmlns:a16="http://schemas.microsoft.com/office/drawing/2014/main" id="{E28E5661-64D1-5443-5770-C3BF68C34241}"/>
              </a:ext>
            </a:extLst>
          </p:cNvPr>
          <p:cNvSpPr>
            <a:spLocks noGrp="1"/>
          </p:cNvSpPr>
          <p:nvPr>
            <p:ph idx="1"/>
          </p:nvPr>
        </p:nvSpPr>
        <p:spPr/>
        <p:txBody>
          <a:bodyPr/>
          <a:lstStyle/>
          <a:p>
            <a:pPr marL="0" indent="0">
              <a:buNone/>
            </a:pPr>
            <a:r>
              <a:rPr lang="en-US" sz="1800" dirty="0">
                <a:effectLst/>
                <a:latin typeface="BentonSans Book" panose="02000404020000020004" pitchFamily="2" charset="0"/>
                <a:ea typeface="Calibri" panose="020F0502020204030204" pitchFamily="34" charset="0"/>
                <a:cs typeface="Times New Roman" panose="02020603050405020304" pitchFamily="18" charset="0"/>
              </a:rPr>
              <a:t>	</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Finding the core essential elements of a solution is part of the Agile Implementation process.  Focusing on the key elements of the Collaborative Dementia Care Model afforded the project great success in sustaining the program and experiencing positive results.  Within the first year of operation of the Healthy Aging Brain Center, the model performed well across three evaluation domains, including lower utilization and higher quality indicator patterns.  Improved health outcomes were reflected in the metrics as well.  For example, 78% of HABC patients reached their targeted level of diabetes control, and only 14% of HABC patients with ER visits returned to the ER within one week.  Only 11% of hospitalized patients were readmitted within 30 days.</a:t>
            </a:r>
            <a:r>
              <a:rPr lang="en-US" sz="2800" baseline="30000" dirty="0">
                <a:effectLst/>
                <a:latin typeface="BentonSans Book" panose="02000404020000020004" pitchFamily="2" charset="0"/>
                <a:ea typeface="Calibri" panose="020F0502020204030204" pitchFamily="34" charset="0"/>
                <a:cs typeface="Times New Roman" panose="02020603050405020304" pitchFamily="18" charset="0"/>
              </a:rPr>
              <a:t>1</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   Agile Implementation also facilitates the consistent, collaborative efforts of those involved in a project.  The group that was formed at the beginning of the implementation phase was able to sustain the program long-term, because they planned their communication from the start.  Due to the Center’s success, the team at </a:t>
            </a:r>
            <a:r>
              <a:rPr lang="en-US" sz="2800" dirty="0" err="1">
                <a:effectLst/>
                <a:latin typeface="BentonSans Book" panose="02000404020000020004" pitchFamily="2" charset="0"/>
                <a:ea typeface="Calibri" panose="020F0502020204030204" pitchFamily="34" charset="0"/>
                <a:cs typeface="Times New Roman" panose="02020603050405020304" pitchFamily="18" charset="0"/>
              </a:rPr>
              <a:t>Wishard</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 Health Services is exploring how to best replicate the Healthy Aging Brain Center and the Collaborative Dementia Care Model to other healthcare systems.</a:t>
            </a:r>
          </a:p>
          <a:p>
            <a:pPr marL="0" indent="0">
              <a:buNone/>
            </a:pPr>
            <a:endParaRPr lang="en-US" dirty="0"/>
          </a:p>
        </p:txBody>
      </p:sp>
    </p:spTree>
    <p:extLst>
      <p:ext uri="{BB962C8B-B14F-4D97-AF65-F5344CB8AC3E}">
        <p14:creationId xmlns:p14="http://schemas.microsoft.com/office/powerpoint/2010/main" val="3181090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E3D582-BB81-7A4F-8F49-9FBFDFBF2843}"/>
              </a:ext>
            </a:extLst>
          </p:cNvPr>
          <p:cNvSpPr>
            <a:spLocks noGrp="1"/>
          </p:cNvSpPr>
          <p:nvPr>
            <p:ph idx="1"/>
          </p:nvPr>
        </p:nvSpPr>
        <p:spPr/>
        <p:txBody>
          <a:bodyPr/>
          <a:lstStyle/>
          <a:p>
            <a:pPr marL="642960" indent="-642960"/>
            <a:r>
              <a:rPr lang="en-US" sz="3938" dirty="0">
                <a:latin typeface="BentonSans Book" panose="02000404020000020004" pitchFamily="2" charset="0"/>
                <a:cs typeface="Arial" panose="020B0604020202020204" pitchFamily="34" charset="0"/>
              </a:rPr>
              <a:t>The challenge was in operationalizing and implementing the established collaborative care model</a:t>
            </a:r>
          </a:p>
          <a:p>
            <a:pPr marL="642960" indent="-642960"/>
            <a:endParaRPr lang="en-US" sz="3938" dirty="0">
              <a:latin typeface="BentonSans Book" panose="02000404020000020004" pitchFamily="2" charset="0"/>
              <a:cs typeface="Arial" panose="020B0604020202020204" pitchFamily="34" charset="0"/>
            </a:endParaRPr>
          </a:p>
          <a:p>
            <a:pPr marL="642960" indent="-642960"/>
            <a:r>
              <a:rPr lang="en-US" sz="3938" dirty="0">
                <a:latin typeface="BentonSans Book" panose="02000404020000020004" pitchFamily="2" charset="0"/>
                <a:cs typeface="Arial" panose="020B0604020202020204" pitchFamily="34" charset="0"/>
              </a:rPr>
              <a:t>We succeeded because our process acknowledged the complexity of the health system </a:t>
            </a:r>
            <a:r>
              <a:rPr lang="en-US" sz="3938" i="1" dirty="0">
                <a:latin typeface="BentonSans Book" panose="02000404020000020004" pitchFamily="2" charset="0"/>
                <a:cs typeface="Arial" panose="020B0604020202020204" pitchFamily="34" charset="0"/>
              </a:rPr>
              <a:t>and </a:t>
            </a:r>
            <a:r>
              <a:rPr lang="en-US" sz="3938" dirty="0">
                <a:latin typeface="BentonSans Book" panose="02000404020000020004" pitchFamily="2" charset="0"/>
                <a:cs typeface="Arial" panose="020B0604020202020204" pitchFamily="34" charset="0"/>
              </a:rPr>
              <a:t>the uniqueness of the individuals within.</a:t>
            </a:r>
          </a:p>
          <a:p>
            <a:endParaRPr lang="en-US" dirty="0"/>
          </a:p>
        </p:txBody>
      </p:sp>
      <p:sp>
        <p:nvSpPr>
          <p:cNvPr id="6" name="Title 5">
            <a:extLst>
              <a:ext uri="{FF2B5EF4-FFF2-40B4-BE49-F238E27FC236}">
                <a16:creationId xmlns:a16="http://schemas.microsoft.com/office/drawing/2014/main" id="{638FC73F-C16F-74D3-F3CE-8419B9AC94B8}"/>
              </a:ext>
            </a:extLst>
          </p:cNvPr>
          <p:cNvSpPr>
            <a:spLocks noGrp="1"/>
          </p:cNvSpPr>
          <p:nvPr>
            <p:ph type="ctrTitle"/>
          </p:nvPr>
        </p:nvSpPr>
        <p:spPr/>
        <p:txBody>
          <a:bodyPr/>
          <a:lstStyle/>
          <a:p>
            <a:r>
              <a:rPr lang="en-US" dirty="0"/>
              <a:t>Lessons Learned</a:t>
            </a:r>
          </a:p>
        </p:txBody>
      </p:sp>
    </p:spTree>
    <p:extLst>
      <p:ext uri="{BB962C8B-B14F-4D97-AF65-F5344CB8AC3E}">
        <p14:creationId xmlns:p14="http://schemas.microsoft.com/office/powerpoint/2010/main" val="1378463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62C34-55AD-722C-27C6-1BD614E1E448}"/>
              </a:ext>
            </a:extLst>
          </p:cNvPr>
          <p:cNvSpPr>
            <a:spLocks noGrp="1"/>
          </p:cNvSpPr>
          <p:nvPr>
            <p:ph type="ctrTitle"/>
          </p:nvPr>
        </p:nvSpPr>
        <p:spPr/>
        <p:txBody>
          <a:bodyPr/>
          <a:lstStyle/>
          <a:p>
            <a:r>
              <a:rPr lang="en-US" dirty="0"/>
              <a:t>Agile Implementation</a:t>
            </a:r>
          </a:p>
        </p:txBody>
      </p:sp>
      <p:pic>
        <p:nvPicPr>
          <p:cNvPr id="1026" name="Picture 2" descr="A cycle of Agile Implementation">
            <a:extLst>
              <a:ext uri="{FF2B5EF4-FFF2-40B4-BE49-F238E27FC236}">
                <a16:creationId xmlns:a16="http://schemas.microsoft.com/office/drawing/2014/main" id="{CBBF99B5-4599-FC39-A990-269D22E3957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13938" y="1612768"/>
            <a:ext cx="15460124" cy="7719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312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06CBF-9DAA-FCD1-C495-C921B11D74D5}"/>
              </a:ext>
            </a:extLst>
          </p:cNvPr>
          <p:cNvSpPr>
            <a:spLocks noGrp="1"/>
          </p:cNvSpPr>
          <p:nvPr>
            <p:ph type="ctrTitle"/>
          </p:nvPr>
        </p:nvSpPr>
        <p:spPr>
          <a:xfrm>
            <a:off x="-155790" y="221495"/>
            <a:ext cx="16008782" cy="1398131"/>
          </a:xfrm>
        </p:spPr>
        <p:txBody>
          <a:bodyPr/>
          <a:lstStyle/>
          <a:p>
            <a:r>
              <a:rPr lang="en-US" dirty="0"/>
              <a:t>Planning					     	 Executing</a:t>
            </a:r>
          </a:p>
        </p:txBody>
      </p:sp>
      <p:sp>
        <p:nvSpPr>
          <p:cNvPr id="12" name="Content Placeholder 11"/>
          <p:cNvSpPr>
            <a:spLocks noGrp="1"/>
          </p:cNvSpPr>
          <p:nvPr>
            <p:ph idx="1"/>
          </p:nvPr>
        </p:nvSpPr>
        <p:spPr>
          <a:xfrm>
            <a:off x="10439400" y="1612768"/>
            <a:ext cx="7590234" cy="7149299"/>
          </a:xfrm>
        </p:spPr>
        <p:txBody>
          <a:bodyPr>
            <a:normAutofit fontScale="92500"/>
          </a:bodyPr>
          <a:lstStyle/>
          <a:p>
            <a:pPr marL="0" indent="0">
              <a:buNone/>
            </a:pPr>
            <a:r>
              <a:rPr lang="en-US" sz="3375" dirty="0">
                <a:latin typeface="BentonSans Book" panose="02000404020000020004" pitchFamily="2" charset="0"/>
                <a:cs typeface="Arial" panose="020B0604020202020204" pitchFamily="34" charset="0"/>
              </a:rPr>
              <a:t>Perform </a:t>
            </a:r>
            <a:r>
              <a:rPr lang="en-US" sz="3375" b="1" dirty="0">
                <a:latin typeface="BentonSans Book" panose="02000404020000020004" pitchFamily="2" charset="0"/>
                <a:cs typeface="Arial" panose="020B0604020202020204" pitchFamily="34" charset="0"/>
              </a:rPr>
              <a:t>implementation sprints</a:t>
            </a:r>
          </a:p>
          <a:p>
            <a:pPr marL="0" indent="0">
              <a:buNone/>
            </a:pPr>
            <a:endParaRPr lang="en-US" sz="3797" dirty="0">
              <a:latin typeface="BentonSans Book" panose="02000404020000020004" pitchFamily="2" charset="0"/>
              <a:cs typeface="Arial" panose="020B0604020202020204" pitchFamily="34" charset="0"/>
            </a:endParaRPr>
          </a:p>
          <a:p>
            <a:pPr marL="0" indent="0">
              <a:buNone/>
            </a:pPr>
            <a:r>
              <a:rPr lang="en-US" sz="3375" dirty="0">
                <a:latin typeface="BentonSans Book" panose="02000404020000020004" pitchFamily="2" charset="0"/>
                <a:cs typeface="Arial" panose="020B0604020202020204" pitchFamily="34" charset="0"/>
              </a:rPr>
              <a:t>Monitor i</a:t>
            </a:r>
            <a:r>
              <a:rPr lang="en-US" sz="3375" b="1" dirty="0">
                <a:latin typeface="BentonSans Book" panose="02000404020000020004" pitchFamily="2" charset="0"/>
                <a:cs typeface="Arial" panose="020B0604020202020204" pitchFamily="34" charset="0"/>
              </a:rPr>
              <a:t>mplementation performance</a:t>
            </a:r>
          </a:p>
          <a:p>
            <a:pPr marL="0" indent="0">
              <a:buNone/>
            </a:pPr>
            <a:endParaRPr lang="en-US" sz="3375" dirty="0">
              <a:latin typeface="BentonSans Book" panose="02000404020000020004" pitchFamily="2" charset="0"/>
              <a:cs typeface="Arial" panose="020B0604020202020204" pitchFamily="34" charset="0"/>
            </a:endParaRPr>
          </a:p>
          <a:p>
            <a:pPr marL="0" indent="0">
              <a:buNone/>
            </a:pPr>
            <a:r>
              <a:rPr lang="en-US" sz="3375" dirty="0">
                <a:latin typeface="BentonSans Book" panose="02000404020000020004" pitchFamily="2" charset="0"/>
                <a:cs typeface="Arial" panose="020B0604020202020204" pitchFamily="34" charset="0"/>
              </a:rPr>
              <a:t>Monitor </a:t>
            </a:r>
            <a:r>
              <a:rPr lang="en-US" sz="3375" b="1" dirty="0">
                <a:latin typeface="BentonSans Book" panose="02000404020000020004" pitchFamily="2" charset="0"/>
                <a:cs typeface="Arial" panose="020B0604020202020204" pitchFamily="34" charset="0"/>
              </a:rPr>
              <a:t>system performance</a:t>
            </a:r>
          </a:p>
          <a:p>
            <a:pPr marL="0" indent="0">
              <a:buNone/>
            </a:pPr>
            <a:endParaRPr lang="en-US" sz="3375" b="1" dirty="0">
              <a:latin typeface="BentonSans Book" panose="02000404020000020004" pitchFamily="2" charset="0"/>
              <a:cs typeface="Arial" panose="020B0604020202020204" pitchFamily="34" charset="0"/>
            </a:endParaRPr>
          </a:p>
          <a:p>
            <a:pPr marL="0" indent="0">
              <a:buNone/>
            </a:pPr>
            <a:r>
              <a:rPr lang="en-US" sz="3375" dirty="0">
                <a:latin typeface="BentonSans Book" panose="02000404020000020004" pitchFamily="2" charset="0"/>
                <a:cs typeface="Arial" panose="020B0604020202020204" pitchFamily="34" charset="0"/>
              </a:rPr>
              <a:t>Develop </a:t>
            </a:r>
            <a:r>
              <a:rPr lang="en-US" sz="3375" b="1" dirty="0">
                <a:latin typeface="BentonSans Book" panose="02000404020000020004" pitchFamily="2" charset="0"/>
                <a:cs typeface="Arial" panose="020B0604020202020204" pitchFamily="34" charset="0"/>
              </a:rPr>
              <a:t>minimal standardized operating procedure (MSOP)</a:t>
            </a:r>
          </a:p>
          <a:p>
            <a:pPr marL="401850" indent="-401850"/>
            <a:endParaRPr lang="en-US" sz="3375" b="1" dirty="0">
              <a:solidFill>
                <a:srgbClr val="80181D"/>
              </a:solidFill>
              <a:latin typeface="Arial" panose="020B0604020202020204" pitchFamily="34" charset="0"/>
              <a:cs typeface="Arial" panose="020B0604020202020204" pitchFamily="34" charset="0"/>
            </a:endParaRPr>
          </a:p>
        </p:txBody>
      </p:sp>
      <p:sp>
        <p:nvSpPr>
          <p:cNvPr id="8" name="Content Placeholder 11">
            <a:extLst>
              <a:ext uri="{FF2B5EF4-FFF2-40B4-BE49-F238E27FC236}">
                <a16:creationId xmlns:a16="http://schemas.microsoft.com/office/drawing/2014/main" id="{FA7C3C0C-1F1A-302B-D347-657FC360DA48}"/>
              </a:ext>
            </a:extLst>
          </p:cNvPr>
          <p:cNvSpPr txBox="1">
            <a:spLocks/>
          </p:cNvSpPr>
          <p:nvPr/>
        </p:nvSpPr>
        <p:spPr>
          <a:xfrm>
            <a:off x="1364196" y="1742893"/>
            <a:ext cx="7590234" cy="7149299"/>
          </a:xfrm>
          <a:prstGeom prst="rect">
            <a:avLst/>
          </a:prstGeom>
        </p:spPr>
        <p:txBody>
          <a:bodyPr vert="horz" lIns="91440" tIns="45720" rIns="91440" bIns="45720" rtlCol="0">
            <a:normAutofit fontScale="92500" lnSpcReduction="20000"/>
          </a:bodyPr>
          <a:lstStyle>
            <a:lvl1pPr marL="685784" marR="0" indent="-685784" algn="l" defTabSz="914378" rtl="0" eaLnBrk="1" fontAlgn="auto" latinLnBrk="0" hangingPunct="1">
              <a:lnSpc>
                <a:spcPct val="100000"/>
              </a:lnSpc>
              <a:spcBef>
                <a:spcPts val="0"/>
              </a:spcBef>
              <a:spcAft>
                <a:spcPts val="3600"/>
              </a:spcAft>
              <a:buClr>
                <a:schemeClr val="tx1">
                  <a:lumMod val="50000"/>
                  <a:lumOff val="50000"/>
                </a:schemeClr>
              </a:buClr>
              <a:buSzPct val="100000"/>
              <a:buFont typeface="Arial" panose="020B0604020202020204" pitchFamily="34" charset="0"/>
              <a:buChar char="•"/>
              <a:tabLst/>
              <a:defRPr sz="3600" kern="1200">
                <a:solidFill>
                  <a:schemeClr val="tx1"/>
                </a:solidFill>
                <a:latin typeface="BentonSans Book" panose="02000503000000020004" pitchFamily="50" charset="0"/>
                <a:ea typeface="+mn-ea"/>
                <a:cs typeface="Arial"/>
              </a:defRPr>
            </a:lvl1pPr>
            <a:lvl2pPr marL="742950" indent="-285750" algn="l" defTabSz="914400" rtl="0" eaLnBrk="1" latinLnBrk="0" hangingPunct="1">
              <a:lnSpc>
                <a:spcPct val="100000"/>
              </a:lnSpc>
              <a:spcBef>
                <a:spcPct val="20000"/>
              </a:spcBef>
              <a:buFont typeface="Arial" pitchFamily="34" charset="0"/>
              <a:buChar char="–"/>
              <a:defRPr sz="3200" kern="1200">
                <a:solidFill>
                  <a:srgbClr val="404041"/>
                </a:solidFill>
                <a:latin typeface="Arial"/>
                <a:ea typeface="+mn-ea"/>
                <a:cs typeface="Arial"/>
              </a:defRPr>
            </a:lvl2pPr>
            <a:lvl3pPr marL="1143000" indent="-228600" algn="l" defTabSz="914400" rtl="0" eaLnBrk="1" latinLnBrk="0" hangingPunct="1">
              <a:lnSpc>
                <a:spcPct val="100000"/>
              </a:lnSpc>
              <a:spcBef>
                <a:spcPct val="20000"/>
              </a:spcBef>
              <a:buFont typeface="Arial" pitchFamily="34" charset="0"/>
              <a:buChar char="•"/>
              <a:defRPr sz="3200" kern="1200">
                <a:solidFill>
                  <a:srgbClr val="404041"/>
                </a:solidFill>
                <a:latin typeface="Arial"/>
                <a:ea typeface="+mn-ea"/>
                <a:cs typeface="Arial"/>
              </a:defRPr>
            </a:lvl3pPr>
            <a:lvl4pPr marL="1600200" indent="-228600" algn="l" defTabSz="914400" rtl="0" eaLnBrk="1" latinLnBrk="0" hangingPunct="1">
              <a:lnSpc>
                <a:spcPct val="100000"/>
              </a:lnSpc>
              <a:spcBef>
                <a:spcPct val="20000"/>
              </a:spcBef>
              <a:buFont typeface="Arial" pitchFamily="34" charset="0"/>
              <a:buChar char="–"/>
              <a:defRPr sz="3200" kern="1200">
                <a:solidFill>
                  <a:srgbClr val="404041"/>
                </a:solidFill>
                <a:latin typeface="Arial"/>
                <a:ea typeface="+mn-ea"/>
                <a:cs typeface="Arial"/>
              </a:defRPr>
            </a:lvl4pPr>
            <a:lvl5pPr marL="2057400" indent="-228600" algn="l" defTabSz="914400" rtl="0" eaLnBrk="1" latinLnBrk="0" hangingPunct="1">
              <a:lnSpc>
                <a:spcPct val="100000"/>
              </a:lnSpc>
              <a:spcBef>
                <a:spcPct val="20000"/>
              </a:spcBef>
              <a:buFont typeface="Arial" pitchFamily="34" charset="0"/>
              <a:buChar char="»"/>
              <a:defRPr sz="3200" kern="1200">
                <a:solidFill>
                  <a:srgbClr val="40404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375" dirty="0">
                <a:latin typeface="BentonSans Book" panose="02000404020000020004" pitchFamily="2" charset="0"/>
                <a:cs typeface="Arial" panose="020B0604020202020204" pitchFamily="34" charset="0"/>
              </a:rPr>
              <a:t>Identify and confirm </a:t>
            </a:r>
            <a:r>
              <a:rPr lang="en-US" sz="3375" b="1" dirty="0">
                <a:latin typeface="BentonSans Book" panose="02000404020000020004" pitchFamily="2" charset="0"/>
                <a:cs typeface="Arial" panose="020B0604020202020204" pitchFamily="34" charset="0"/>
              </a:rPr>
              <a:t>demand</a:t>
            </a:r>
          </a:p>
          <a:p>
            <a:pPr marL="0" indent="0">
              <a:buFont typeface="Arial" panose="020B0604020202020204" pitchFamily="34" charset="0"/>
              <a:buNone/>
            </a:pPr>
            <a:endParaRPr lang="en-US" sz="3797" dirty="0">
              <a:latin typeface="BentonSans Book" panose="02000404020000020004" pitchFamily="2" charset="0"/>
              <a:cs typeface="Arial" panose="020B0604020202020204" pitchFamily="34" charset="0"/>
            </a:endParaRPr>
          </a:p>
          <a:p>
            <a:pPr marL="0" indent="0">
              <a:buFont typeface="Arial" panose="020B0604020202020204" pitchFamily="34" charset="0"/>
              <a:buNone/>
            </a:pPr>
            <a:r>
              <a:rPr lang="en-US" sz="3375" dirty="0">
                <a:latin typeface="BentonSans Book" panose="02000404020000020004" pitchFamily="2" charset="0"/>
                <a:cs typeface="Arial" panose="020B0604020202020204" pitchFamily="34" charset="0"/>
              </a:rPr>
              <a:t>Identify </a:t>
            </a:r>
            <a:r>
              <a:rPr lang="en-US" sz="3375" b="1" dirty="0">
                <a:latin typeface="BentonSans Book" panose="02000404020000020004" pitchFamily="2" charset="0"/>
                <a:cs typeface="Arial" panose="020B0604020202020204" pitchFamily="34" charset="0"/>
              </a:rPr>
              <a:t>evidence-based solutions</a:t>
            </a:r>
            <a:endParaRPr lang="en-US" sz="3375" dirty="0">
              <a:latin typeface="BentonSans Book" panose="02000404020000020004" pitchFamily="2" charset="0"/>
              <a:cs typeface="Arial" panose="020B0604020202020204" pitchFamily="34" charset="0"/>
            </a:endParaRPr>
          </a:p>
          <a:p>
            <a:pPr marL="0" indent="0">
              <a:buFont typeface="Arial" panose="020B0604020202020204" pitchFamily="34" charset="0"/>
              <a:buNone/>
            </a:pPr>
            <a:endParaRPr lang="en-US" sz="3375" dirty="0">
              <a:latin typeface="BentonSans Book" panose="02000404020000020004" pitchFamily="2" charset="0"/>
              <a:cs typeface="Arial" panose="020B0604020202020204" pitchFamily="34" charset="0"/>
            </a:endParaRPr>
          </a:p>
          <a:p>
            <a:pPr marL="0" indent="0">
              <a:buFont typeface="Arial" panose="020B0604020202020204" pitchFamily="34" charset="0"/>
              <a:buNone/>
            </a:pPr>
            <a:r>
              <a:rPr lang="en-US" sz="3375" dirty="0">
                <a:latin typeface="BentonSans Book" panose="02000404020000020004" pitchFamily="2" charset="0"/>
                <a:cs typeface="Arial" panose="020B0604020202020204" pitchFamily="34" charset="0"/>
              </a:rPr>
              <a:t>Develop </a:t>
            </a:r>
            <a:r>
              <a:rPr lang="en-US" sz="3375" b="1" dirty="0">
                <a:latin typeface="BentonSans Book" panose="02000404020000020004" pitchFamily="2" charset="0"/>
                <a:cs typeface="Arial" panose="020B0604020202020204" pitchFamily="34" charset="0"/>
              </a:rPr>
              <a:t>evaluation </a:t>
            </a:r>
            <a:r>
              <a:rPr lang="en-US" sz="3375" dirty="0">
                <a:latin typeface="BentonSans Book" panose="02000404020000020004" pitchFamily="2" charset="0"/>
                <a:cs typeface="Arial" panose="020B0604020202020204" pitchFamily="34" charset="0"/>
              </a:rPr>
              <a:t>and </a:t>
            </a:r>
            <a:r>
              <a:rPr lang="en-US" sz="3375" b="1" dirty="0">
                <a:latin typeface="BentonSans Book" panose="02000404020000020004" pitchFamily="2" charset="0"/>
                <a:cs typeface="Arial" panose="020B0604020202020204" pitchFamily="34" charset="0"/>
              </a:rPr>
              <a:t>termination</a:t>
            </a:r>
            <a:r>
              <a:rPr lang="en-US" sz="3375" dirty="0">
                <a:latin typeface="BentonSans Book" panose="02000404020000020004" pitchFamily="2" charset="0"/>
                <a:cs typeface="Arial" panose="020B0604020202020204" pitchFamily="34" charset="0"/>
              </a:rPr>
              <a:t> </a:t>
            </a:r>
            <a:r>
              <a:rPr lang="en-US" sz="3375" b="1" dirty="0">
                <a:latin typeface="BentonSans Book" panose="02000404020000020004" pitchFamily="2" charset="0"/>
                <a:cs typeface="Arial" panose="020B0604020202020204" pitchFamily="34" charset="0"/>
              </a:rPr>
              <a:t>plans </a:t>
            </a:r>
          </a:p>
          <a:p>
            <a:pPr marL="0" indent="0">
              <a:buFont typeface="Arial" panose="020B0604020202020204" pitchFamily="34" charset="0"/>
              <a:buNone/>
            </a:pPr>
            <a:endParaRPr lang="en-US" sz="3375" b="1" dirty="0">
              <a:latin typeface="BentonSans Book" panose="02000404020000020004" pitchFamily="2" charset="0"/>
              <a:cs typeface="Arial" panose="020B0604020202020204" pitchFamily="34" charset="0"/>
            </a:endParaRPr>
          </a:p>
          <a:p>
            <a:pPr marL="0" indent="0">
              <a:buFont typeface="Arial" panose="020B0604020202020204" pitchFamily="34" charset="0"/>
              <a:buNone/>
            </a:pPr>
            <a:r>
              <a:rPr lang="en-US" sz="3375" dirty="0">
                <a:latin typeface="BentonSans Book" panose="02000404020000020004" pitchFamily="2" charset="0"/>
                <a:cs typeface="Arial" panose="020B0604020202020204" pitchFamily="34" charset="0"/>
              </a:rPr>
              <a:t>Localize the </a:t>
            </a:r>
            <a:r>
              <a:rPr lang="en-US" sz="3375" b="1" dirty="0">
                <a:latin typeface="BentonSans Book" panose="02000404020000020004" pitchFamily="2" charset="0"/>
                <a:cs typeface="Arial" panose="020B0604020202020204" pitchFamily="34" charset="0"/>
              </a:rPr>
              <a:t>minimally viable solution (MVS) </a:t>
            </a:r>
          </a:p>
          <a:p>
            <a:pPr marL="401850" indent="-401850"/>
            <a:endParaRPr lang="en-US" sz="3375" b="1" dirty="0">
              <a:solidFill>
                <a:srgbClr val="80181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3069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472008-2D9E-4925-A3EA-64981E59F1A6}"/>
              </a:ext>
            </a:extLst>
          </p:cNvPr>
          <p:cNvSpPr/>
          <p:nvPr/>
        </p:nvSpPr>
        <p:spPr>
          <a:xfrm>
            <a:off x="6250782" y="2383971"/>
            <a:ext cx="4734315" cy="3347067"/>
          </a:xfrm>
          <a:prstGeom prst="rect">
            <a:avLst/>
          </a:prstGeom>
          <a:solidFill>
            <a:srgbClr val="00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20" dirty="0"/>
          </a:p>
        </p:txBody>
      </p:sp>
      <p:sp>
        <p:nvSpPr>
          <p:cNvPr id="6" name="TextBox 5">
            <a:extLst>
              <a:ext uri="{FF2B5EF4-FFF2-40B4-BE49-F238E27FC236}">
                <a16:creationId xmlns:a16="http://schemas.microsoft.com/office/drawing/2014/main" id="{11BC30DA-62AB-425B-8A1A-6AA70526A997}"/>
              </a:ext>
            </a:extLst>
          </p:cNvPr>
          <p:cNvSpPr txBox="1"/>
          <p:nvPr/>
        </p:nvSpPr>
        <p:spPr>
          <a:xfrm>
            <a:off x="6485118" y="3036127"/>
            <a:ext cx="4499979" cy="1650965"/>
          </a:xfrm>
          <a:prstGeom prst="rect">
            <a:avLst/>
          </a:prstGeom>
          <a:noFill/>
        </p:spPr>
        <p:txBody>
          <a:bodyPr wrap="square" rtlCol="0">
            <a:spAutoFit/>
          </a:bodyPr>
          <a:lstStyle/>
          <a:p>
            <a:r>
              <a:rPr lang="en-US" sz="5064" dirty="0"/>
              <a:t> </a:t>
            </a:r>
            <a:r>
              <a:rPr lang="en-US" sz="5064" cap="small" dirty="0">
                <a:solidFill>
                  <a:schemeClr val="bg2"/>
                </a:solidFill>
                <a:latin typeface="Arial" panose="020B0604020202020204" pitchFamily="34" charset="0"/>
                <a:cs typeface="Arial" panose="020B0604020202020204" pitchFamily="34" charset="0"/>
              </a:rPr>
              <a:t>DISCLOSURE </a:t>
            </a:r>
          </a:p>
        </p:txBody>
      </p:sp>
      <p:pic>
        <p:nvPicPr>
          <p:cNvPr id="8" name="Picture 7">
            <a:extLst>
              <a:ext uri="{FF2B5EF4-FFF2-40B4-BE49-F238E27FC236}">
                <a16:creationId xmlns:a16="http://schemas.microsoft.com/office/drawing/2014/main" id="{73BC11C6-8010-4341-A8B1-6852D3AA51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5576" y="3870396"/>
            <a:ext cx="4258898" cy="3926703"/>
          </a:xfrm>
          <a:prstGeom prst="rect">
            <a:avLst/>
          </a:prstGeom>
        </p:spPr>
      </p:pic>
      <p:pic>
        <p:nvPicPr>
          <p:cNvPr id="9" name="Google Shape;163;p9">
            <a:extLst>
              <a:ext uri="{FF2B5EF4-FFF2-40B4-BE49-F238E27FC236}">
                <a16:creationId xmlns:a16="http://schemas.microsoft.com/office/drawing/2014/main" id="{78CAE552-F178-0440-940B-FB3C6BB6A13A}"/>
              </a:ext>
            </a:extLst>
          </p:cNvPr>
          <p:cNvPicPr preferRelativeResize="0"/>
          <p:nvPr/>
        </p:nvPicPr>
        <p:blipFill rotWithShape="1">
          <a:blip r:embed="rId3">
            <a:alphaModFix/>
          </a:blip>
          <a:srcRect/>
          <a:stretch/>
        </p:blipFill>
        <p:spPr>
          <a:xfrm>
            <a:off x="11550115" y="4057507"/>
            <a:ext cx="2103290" cy="3348251"/>
          </a:xfrm>
          <a:prstGeom prst="rect">
            <a:avLst/>
          </a:prstGeom>
          <a:noFill/>
          <a:ln>
            <a:noFill/>
          </a:ln>
        </p:spPr>
      </p:pic>
    </p:spTree>
    <p:extLst>
      <p:ext uri="{BB962C8B-B14F-4D97-AF65-F5344CB8AC3E}">
        <p14:creationId xmlns:p14="http://schemas.microsoft.com/office/powerpoint/2010/main" val="94802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FC86E2B-33AD-D633-4E36-B011928DA4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630990"/>
            <a:ext cx="9951068" cy="72719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8C91587-4448-D057-9A2C-8A8DAA11C45A}"/>
              </a:ext>
            </a:extLst>
          </p:cNvPr>
          <p:cNvSpPr>
            <a:spLocks noGrp="1"/>
          </p:cNvSpPr>
          <p:nvPr>
            <p:ph type="ctrTitle"/>
          </p:nvPr>
        </p:nvSpPr>
        <p:spPr/>
        <p:txBody>
          <a:bodyPr/>
          <a:lstStyle/>
          <a:p>
            <a:r>
              <a:rPr lang="en-US" dirty="0"/>
              <a:t>Agile Implementation in the Real World</a:t>
            </a:r>
          </a:p>
        </p:txBody>
      </p:sp>
    </p:spTree>
    <p:extLst>
      <p:ext uri="{BB962C8B-B14F-4D97-AF65-F5344CB8AC3E}">
        <p14:creationId xmlns:p14="http://schemas.microsoft.com/office/powerpoint/2010/main" val="2719667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72E0B7-231B-8448-AD3E-8FD6308E7D2E}"/>
              </a:ext>
            </a:extLst>
          </p:cNvPr>
          <p:cNvPicPr>
            <a:picLocks noChangeAspect="1"/>
          </p:cNvPicPr>
          <p:nvPr/>
        </p:nvPicPr>
        <p:blipFill>
          <a:blip r:embed="rId2"/>
          <a:stretch>
            <a:fillRect/>
          </a:stretch>
        </p:blipFill>
        <p:spPr>
          <a:xfrm>
            <a:off x="3363515" y="1485900"/>
            <a:ext cx="11560969" cy="8003747"/>
          </a:xfrm>
          <a:prstGeom prst="rect">
            <a:avLst/>
          </a:prstGeom>
        </p:spPr>
      </p:pic>
      <p:sp>
        <p:nvSpPr>
          <p:cNvPr id="3" name="Title 2">
            <a:extLst>
              <a:ext uri="{FF2B5EF4-FFF2-40B4-BE49-F238E27FC236}">
                <a16:creationId xmlns:a16="http://schemas.microsoft.com/office/drawing/2014/main" id="{1FB93996-2A86-EBD8-5CF3-F1CC7720D99A}"/>
              </a:ext>
            </a:extLst>
          </p:cNvPr>
          <p:cNvSpPr>
            <a:spLocks noGrp="1"/>
          </p:cNvSpPr>
          <p:nvPr>
            <p:ph type="ctrTitle"/>
          </p:nvPr>
        </p:nvSpPr>
        <p:spPr/>
        <p:txBody>
          <a:bodyPr/>
          <a:lstStyle/>
          <a:p>
            <a:r>
              <a:rPr lang="en-US" dirty="0"/>
              <a:t>Demand</a:t>
            </a:r>
          </a:p>
        </p:txBody>
      </p:sp>
    </p:spTree>
    <p:extLst>
      <p:ext uri="{BB962C8B-B14F-4D97-AF65-F5344CB8AC3E}">
        <p14:creationId xmlns:p14="http://schemas.microsoft.com/office/powerpoint/2010/main" val="2549631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C239BF-3E29-7CFB-9702-19E91A0F643F}"/>
              </a:ext>
            </a:extLst>
          </p:cNvPr>
          <p:cNvSpPr>
            <a:spLocks noGrp="1"/>
          </p:cNvSpPr>
          <p:nvPr>
            <p:ph type="ctrTitle"/>
          </p:nvPr>
        </p:nvSpPr>
        <p:spPr/>
        <p:txBody>
          <a:bodyPr/>
          <a:lstStyle/>
          <a:p>
            <a:r>
              <a:rPr lang="en-US" dirty="0"/>
              <a:t>Evaluating Demand</a:t>
            </a:r>
          </a:p>
        </p:txBody>
      </p:sp>
      <p:sp>
        <p:nvSpPr>
          <p:cNvPr id="2" name="Content Placeholder 2">
            <a:extLst>
              <a:ext uri="{FF2B5EF4-FFF2-40B4-BE49-F238E27FC236}">
                <a16:creationId xmlns:a16="http://schemas.microsoft.com/office/drawing/2014/main" id="{FA3615D2-3FDC-6F21-A7DF-34F8DCE088D2}"/>
              </a:ext>
            </a:extLst>
          </p:cNvPr>
          <p:cNvSpPr>
            <a:spLocks noGrp="1"/>
          </p:cNvSpPr>
          <p:nvPr>
            <p:ph idx="1"/>
          </p:nvPr>
        </p:nvSpPr>
        <p:spPr/>
        <p:txBody>
          <a:bodyPr>
            <a:noAutofit/>
          </a:bodyPr>
          <a:lstStyle/>
          <a:p>
            <a:pPr marL="0" indent="0" algn="ctr">
              <a:buNone/>
            </a:pPr>
            <a:r>
              <a:rPr lang="en-US" sz="4500" b="1" dirty="0">
                <a:solidFill>
                  <a:srgbClr val="990000"/>
                </a:solidFill>
                <a:latin typeface="Helvetica" panose="020B0604020202020204" pitchFamily="34" charset="0"/>
                <a:cs typeface="Helvetica" panose="020B0604020202020204" pitchFamily="34" charset="0"/>
              </a:rPr>
              <a:t>Level of Complexity = Capital Invested </a:t>
            </a:r>
            <a:endParaRPr lang="en-US" sz="2250" b="1" dirty="0">
              <a:solidFill>
                <a:srgbClr val="990000"/>
              </a:solidFill>
              <a:latin typeface="Helvetica" panose="020B0604020202020204" pitchFamily="34" charset="0"/>
              <a:cs typeface="Helvetica" panose="020B0604020202020204" pitchFamily="34" charset="0"/>
            </a:endParaRPr>
          </a:p>
          <a:p>
            <a:pPr lvl="3"/>
            <a:r>
              <a:rPr lang="en-US" sz="3938" b="1" dirty="0">
                <a:latin typeface="BentonSans Book" panose="02000404020000020004" pitchFamily="2" charset="0"/>
                <a:cs typeface="Helvetica" panose="020B0604020202020204" pitchFamily="34" charset="0"/>
              </a:rPr>
              <a:t>Measuring Complexity: </a:t>
            </a:r>
          </a:p>
          <a:p>
            <a:pPr lvl="4"/>
            <a:r>
              <a:rPr lang="en-US" sz="3375" b="1" dirty="0">
                <a:latin typeface="BentonSans Book" panose="02000404020000020004" pitchFamily="2" charset="0"/>
                <a:cs typeface="Helvetica" panose="020B0604020202020204" pitchFamily="34" charset="0"/>
              </a:rPr>
              <a:t>Size of Network </a:t>
            </a:r>
          </a:p>
          <a:p>
            <a:pPr lvl="4"/>
            <a:r>
              <a:rPr lang="en-US" sz="3375" b="1" dirty="0">
                <a:latin typeface="BentonSans Book" panose="02000404020000020004" pitchFamily="2" charset="0"/>
                <a:cs typeface="Helvetica" panose="020B0604020202020204" pitchFamily="34" charset="0"/>
              </a:rPr>
              <a:t>Nonlinearity in Relationships</a:t>
            </a:r>
          </a:p>
          <a:p>
            <a:pPr lvl="4"/>
            <a:r>
              <a:rPr lang="en-US" sz="3375" b="1" dirty="0">
                <a:latin typeface="BentonSans Book" panose="02000404020000020004" pitchFamily="2" charset="0"/>
                <a:cs typeface="Helvetica" panose="020B0604020202020204" pitchFamily="34" charset="0"/>
              </a:rPr>
              <a:t>Sensitivity to Context and Time</a:t>
            </a:r>
          </a:p>
          <a:p>
            <a:pPr marL="2057473" lvl="4" indent="0">
              <a:buNone/>
            </a:pPr>
            <a:endParaRPr lang="en-US" sz="3375" b="1" dirty="0">
              <a:latin typeface="BentonSans Book" panose="02000404020000020004" pitchFamily="2" charset="0"/>
              <a:cs typeface="Helvetica" panose="020B0604020202020204" pitchFamily="34" charset="0"/>
            </a:endParaRPr>
          </a:p>
          <a:p>
            <a:pPr lvl="3"/>
            <a:r>
              <a:rPr lang="en-US" sz="3938" b="1" dirty="0">
                <a:latin typeface="BentonSans Book" panose="02000404020000020004" pitchFamily="2" charset="0"/>
                <a:cs typeface="Helvetica" panose="020B0604020202020204" pitchFamily="34" charset="0"/>
              </a:rPr>
              <a:t>4 Types of Capital:</a:t>
            </a:r>
          </a:p>
          <a:p>
            <a:pPr lvl="4"/>
            <a:r>
              <a:rPr lang="en-US" sz="3375" b="1" dirty="0">
                <a:latin typeface="BentonSans Book" panose="02000404020000020004" pitchFamily="2" charset="0"/>
                <a:cs typeface="Helvetica" panose="020B0604020202020204" pitchFamily="34" charset="0"/>
              </a:rPr>
              <a:t>Financial</a:t>
            </a:r>
          </a:p>
          <a:p>
            <a:pPr lvl="4"/>
            <a:r>
              <a:rPr lang="en-US" sz="3375" b="1" dirty="0">
                <a:latin typeface="BentonSans Book" panose="02000404020000020004" pitchFamily="2" charset="0"/>
                <a:cs typeface="Helvetica" panose="020B0604020202020204" pitchFamily="34" charset="0"/>
              </a:rPr>
              <a:t>Social </a:t>
            </a:r>
          </a:p>
          <a:p>
            <a:pPr lvl="4"/>
            <a:r>
              <a:rPr lang="en-US" sz="3375" b="1" dirty="0">
                <a:latin typeface="BentonSans Book" panose="02000404020000020004" pitchFamily="2" charset="0"/>
                <a:cs typeface="Helvetica" panose="020B0604020202020204" pitchFamily="34" charset="0"/>
              </a:rPr>
              <a:t>Anxiety</a:t>
            </a:r>
          </a:p>
          <a:p>
            <a:pPr lvl="4"/>
            <a:r>
              <a:rPr lang="en-US" sz="3375" b="1" dirty="0">
                <a:latin typeface="BentonSans Book" panose="02000404020000020004" pitchFamily="2" charset="0"/>
                <a:cs typeface="Helvetica" panose="020B0604020202020204" pitchFamily="34" charset="0"/>
              </a:rPr>
              <a:t>Time</a:t>
            </a:r>
          </a:p>
        </p:txBody>
      </p:sp>
    </p:spTree>
    <p:extLst>
      <p:ext uri="{BB962C8B-B14F-4D97-AF65-F5344CB8AC3E}">
        <p14:creationId xmlns:p14="http://schemas.microsoft.com/office/powerpoint/2010/main" val="884820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84F186D-E640-7BC9-CA64-FFE5573F1E81}"/>
              </a:ext>
            </a:extLst>
          </p:cNvPr>
          <p:cNvSpPr txBox="1"/>
          <p:nvPr/>
        </p:nvSpPr>
        <p:spPr>
          <a:xfrm>
            <a:off x="2637962" y="1543133"/>
            <a:ext cx="12059528" cy="771878"/>
          </a:xfrm>
          <a:prstGeom prst="rect">
            <a:avLst/>
          </a:prstGeom>
          <a:noFill/>
        </p:spPr>
        <p:txBody>
          <a:bodyPr wrap="square" rtlCol="0">
            <a:spAutoFit/>
          </a:bodyPr>
          <a:lstStyle/>
          <a:p>
            <a:pPr algn="ctr" defTabSz="1028737">
              <a:lnSpc>
                <a:spcPts val="5670"/>
              </a:lnSpc>
            </a:pPr>
            <a:r>
              <a:rPr lang="en-US" sz="4500" b="1" dirty="0">
                <a:solidFill>
                  <a:srgbClr val="FFFFFF"/>
                </a:solidFill>
                <a:latin typeface="Helvetica" pitchFamily="2" charset="0"/>
              </a:rPr>
              <a:t>Termination Plans</a:t>
            </a:r>
          </a:p>
        </p:txBody>
      </p:sp>
      <p:sp>
        <p:nvSpPr>
          <p:cNvPr id="3" name="Title 2">
            <a:extLst>
              <a:ext uri="{FF2B5EF4-FFF2-40B4-BE49-F238E27FC236}">
                <a16:creationId xmlns:a16="http://schemas.microsoft.com/office/drawing/2014/main" id="{28F346D6-7BB6-047B-B330-232F28B567E7}"/>
              </a:ext>
            </a:extLst>
          </p:cNvPr>
          <p:cNvSpPr>
            <a:spLocks noGrp="1"/>
          </p:cNvSpPr>
          <p:nvPr>
            <p:ph type="ctrTitle"/>
          </p:nvPr>
        </p:nvSpPr>
        <p:spPr/>
        <p:txBody>
          <a:bodyPr/>
          <a:lstStyle/>
          <a:p>
            <a:r>
              <a:rPr lang="en-US" dirty="0"/>
              <a:t>Termination Plans</a:t>
            </a:r>
          </a:p>
        </p:txBody>
      </p:sp>
      <p:sp>
        <p:nvSpPr>
          <p:cNvPr id="2" name="Content Placeholder 2">
            <a:extLst>
              <a:ext uri="{FF2B5EF4-FFF2-40B4-BE49-F238E27FC236}">
                <a16:creationId xmlns:a16="http://schemas.microsoft.com/office/drawing/2014/main" id="{FA3615D2-3FDC-6F21-A7DF-34F8DCE088D2}"/>
              </a:ext>
            </a:extLst>
          </p:cNvPr>
          <p:cNvSpPr>
            <a:spLocks noGrp="1"/>
          </p:cNvSpPr>
          <p:nvPr>
            <p:ph idx="1"/>
          </p:nvPr>
        </p:nvSpPr>
        <p:spPr/>
        <p:txBody>
          <a:bodyPr>
            <a:normAutofit/>
          </a:bodyPr>
          <a:lstStyle/>
          <a:p>
            <a:pPr>
              <a:lnSpc>
                <a:spcPct val="250000"/>
              </a:lnSpc>
            </a:pPr>
            <a:r>
              <a:rPr lang="en-US" sz="3600" b="1" dirty="0">
                <a:solidFill>
                  <a:srgbClr val="990000"/>
                </a:solidFill>
                <a:latin typeface="BentonSans Book" panose="02000404020000020004" pitchFamily="2" charset="0"/>
              </a:rPr>
              <a:t>Who</a:t>
            </a:r>
            <a:r>
              <a:rPr lang="en-US" sz="3600" b="1" dirty="0">
                <a:latin typeface="BentonSans Book" panose="02000404020000020004" pitchFamily="2" charset="0"/>
              </a:rPr>
              <a:t> will Make the Call?</a:t>
            </a:r>
          </a:p>
          <a:p>
            <a:pPr>
              <a:lnSpc>
                <a:spcPct val="250000"/>
              </a:lnSpc>
            </a:pPr>
            <a:r>
              <a:rPr lang="en-US" sz="3600" b="1" dirty="0">
                <a:solidFill>
                  <a:srgbClr val="990000"/>
                </a:solidFill>
                <a:latin typeface="BentonSans Book" panose="02000404020000020004" pitchFamily="2" charset="0"/>
              </a:rPr>
              <a:t>When</a:t>
            </a:r>
            <a:r>
              <a:rPr lang="en-US" sz="3600" b="1" dirty="0">
                <a:latin typeface="BentonSans Book" panose="02000404020000020004" pitchFamily="2" charset="0"/>
              </a:rPr>
              <a:t> will they Decide to Make the Call or Not?</a:t>
            </a:r>
          </a:p>
          <a:p>
            <a:pPr>
              <a:lnSpc>
                <a:spcPct val="250000"/>
              </a:lnSpc>
            </a:pPr>
            <a:r>
              <a:rPr lang="en-US" sz="3600" b="1" dirty="0">
                <a:solidFill>
                  <a:srgbClr val="990000"/>
                </a:solidFill>
                <a:latin typeface="BentonSans Book" panose="02000404020000020004" pitchFamily="2" charset="0"/>
              </a:rPr>
              <a:t>What Criteria </a:t>
            </a:r>
            <a:r>
              <a:rPr lang="en-US" sz="3600" b="1" dirty="0">
                <a:latin typeface="BentonSans Book" panose="02000404020000020004" pitchFamily="2" charset="0"/>
              </a:rPr>
              <a:t>will they use to Make the Call or Not?</a:t>
            </a:r>
          </a:p>
          <a:p>
            <a:pPr>
              <a:lnSpc>
                <a:spcPct val="250000"/>
              </a:lnSpc>
            </a:pPr>
            <a:endParaRPr lang="en-US" sz="36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302565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6517BF-BA26-E94C-40CB-F3F4602988B1}"/>
              </a:ext>
            </a:extLst>
          </p:cNvPr>
          <p:cNvSpPr txBox="1"/>
          <p:nvPr/>
        </p:nvSpPr>
        <p:spPr>
          <a:xfrm>
            <a:off x="6980768" y="3763230"/>
            <a:ext cx="957149" cy="438582"/>
          </a:xfrm>
          <a:prstGeom prst="rect">
            <a:avLst/>
          </a:prstGeom>
          <a:noFill/>
        </p:spPr>
        <p:txBody>
          <a:bodyPr wrap="square" rtlCol="0">
            <a:spAutoFit/>
          </a:bodyPr>
          <a:lstStyle/>
          <a:p>
            <a:pPr defTabSz="1028737"/>
            <a:r>
              <a:rPr lang="en-US" sz="2250" b="1" dirty="0">
                <a:solidFill>
                  <a:srgbClr val="00B050"/>
                </a:solidFill>
                <a:latin typeface="Calibri"/>
              </a:rPr>
              <a:t>YES</a:t>
            </a:r>
          </a:p>
        </p:txBody>
      </p:sp>
      <p:sp>
        <p:nvSpPr>
          <p:cNvPr id="10" name="TextBox 9">
            <a:extLst>
              <a:ext uri="{FF2B5EF4-FFF2-40B4-BE49-F238E27FC236}">
                <a16:creationId xmlns:a16="http://schemas.microsoft.com/office/drawing/2014/main" id="{1E205658-3F17-ECA9-94E9-DABF555B8271}"/>
              </a:ext>
            </a:extLst>
          </p:cNvPr>
          <p:cNvSpPr txBox="1"/>
          <p:nvPr/>
        </p:nvSpPr>
        <p:spPr>
          <a:xfrm rot="16200000">
            <a:off x="11697365" y="4224048"/>
            <a:ext cx="991015" cy="334707"/>
          </a:xfrm>
          <a:prstGeom prst="rect">
            <a:avLst/>
          </a:prstGeom>
          <a:noFill/>
        </p:spPr>
        <p:txBody>
          <a:bodyPr wrap="square" rtlCol="0">
            <a:spAutoFit/>
          </a:bodyPr>
          <a:lstStyle/>
          <a:p>
            <a:pPr defTabSz="1028737"/>
            <a:r>
              <a:rPr lang="en-US" sz="1575" b="1" dirty="0">
                <a:solidFill>
                  <a:srgbClr val="C00000"/>
                </a:solidFill>
                <a:latin typeface="Calibri"/>
              </a:rPr>
              <a:t>NO</a:t>
            </a:r>
          </a:p>
        </p:txBody>
      </p:sp>
      <p:sp>
        <p:nvSpPr>
          <p:cNvPr id="11" name="TextBox 10">
            <a:extLst>
              <a:ext uri="{FF2B5EF4-FFF2-40B4-BE49-F238E27FC236}">
                <a16:creationId xmlns:a16="http://schemas.microsoft.com/office/drawing/2014/main" id="{82E1472C-5EAD-193B-AE46-54B15912085B}"/>
              </a:ext>
            </a:extLst>
          </p:cNvPr>
          <p:cNvSpPr txBox="1"/>
          <p:nvPr/>
        </p:nvSpPr>
        <p:spPr>
          <a:xfrm rot="16200000">
            <a:off x="11745968" y="3378673"/>
            <a:ext cx="991015" cy="369332"/>
          </a:xfrm>
          <a:prstGeom prst="rect">
            <a:avLst/>
          </a:prstGeom>
          <a:noFill/>
        </p:spPr>
        <p:txBody>
          <a:bodyPr wrap="square" rtlCol="0">
            <a:spAutoFit/>
          </a:bodyPr>
          <a:lstStyle/>
          <a:p>
            <a:pPr defTabSz="1028737"/>
            <a:r>
              <a:rPr lang="en-US" b="1" dirty="0">
                <a:solidFill>
                  <a:srgbClr val="00B050"/>
                </a:solidFill>
                <a:latin typeface="Calibri"/>
              </a:rPr>
              <a:t>YES</a:t>
            </a:r>
          </a:p>
        </p:txBody>
      </p:sp>
      <p:sp>
        <p:nvSpPr>
          <p:cNvPr id="14" name="TextBox 13">
            <a:extLst>
              <a:ext uri="{FF2B5EF4-FFF2-40B4-BE49-F238E27FC236}">
                <a16:creationId xmlns:a16="http://schemas.microsoft.com/office/drawing/2014/main" id="{0CB4E090-EE6E-6209-2024-C71AC44140A4}"/>
              </a:ext>
            </a:extLst>
          </p:cNvPr>
          <p:cNvSpPr txBox="1"/>
          <p:nvPr/>
        </p:nvSpPr>
        <p:spPr>
          <a:xfrm rot="16200000">
            <a:off x="4072248" y="5412588"/>
            <a:ext cx="991015" cy="438582"/>
          </a:xfrm>
          <a:prstGeom prst="rect">
            <a:avLst/>
          </a:prstGeom>
          <a:noFill/>
        </p:spPr>
        <p:txBody>
          <a:bodyPr wrap="square" rtlCol="0">
            <a:spAutoFit/>
          </a:bodyPr>
          <a:lstStyle/>
          <a:p>
            <a:pPr defTabSz="1028737"/>
            <a:r>
              <a:rPr lang="en-US" sz="2250" b="1" dirty="0">
                <a:solidFill>
                  <a:srgbClr val="C00000"/>
                </a:solidFill>
                <a:latin typeface="Calibri"/>
              </a:rPr>
              <a:t>NO</a:t>
            </a:r>
            <a:endParaRPr lang="en-US" sz="2700" b="1" dirty="0">
              <a:solidFill>
                <a:srgbClr val="C00000"/>
              </a:solidFill>
              <a:latin typeface="Calibri"/>
            </a:endParaRPr>
          </a:p>
        </p:txBody>
      </p:sp>
      <p:sp>
        <p:nvSpPr>
          <p:cNvPr id="5" name="Rectangle 4">
            <a:extLst>
              <a:ext uri="{FF2B5EF4-FFF2-40B4-BE49-F238E27FC236}">
                <a16:creationId xmlns:a16="http://schemas.microsoft.com/office/drawing/2014/main" id="{DEB683C6-441B-BC79-FB26-FE7C68555B52}"/>
              </a:ext>
            </a:extLst>
          </p:cNvPr>
          <p:cNvSpPr/>
          <p:nvPr/>
        </p:nvSpPr>
        <p:spPr>
          <a:xfrm>
            <a:off x="3392565" y="3180366"/>
            <a:ext cx="2808917" cy="195600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37">
              <a:lnSpc>
                <a:spcPct val="150000"/>
              </a:lnSpc>
              <a:buClr>
                <a:prstClr val="black"/>
              </a:buClr>
            </a:pPr>
            <a:r>
              <a:rPr lang="en-US" dirty="0">
                <a:solidFill>
                  <a:prstClr val="black"/>
                </a:solidFill>
                <a:latin typeface="BentonSans Book" panose="02000404020000020004" pitchFamily="2" charset="0"/>
              </a:rPr>
              <a:t>Does implementing the MVP require multiple people?</a:t>
            </a:r>
          </a:p>
        </p:txBody>
      </p:sp>
      <p:sp>
        <p:nvSpPr>
          <p:cNvPr id="18" name="Rectangle 17">
            <a:extLst>
              <a:ext uri="{FF2B5EF4-FFF2-40B4-BE49-F238E27FC236}">
                <a16:creationId xmlns:a16="http://schemas.microsoft.com/office/drawing/2014/main" id="{084B5A42-EF47-C641-DD0B-03A91ACDA7AD}"/>
              </a:ext>
            </a:extLst>
          </p:cNvPr>
          <p:cNvSpPr/>
          <p:nvPr/>
        </p:nvSpPr>
        <p:spPr>
          <a:xfrm>
            <a:off x="3420773" y="6924097"/>
            <a:ext cx="2780708" cy="1415088"/>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37">
              <a:lnSpc>
                <a:spcPct val="150000"/>
              </a:lnSpc>
              <a:buClr>
                <a:prstClr val="black"/>
              </a:buClr>
            </a:pPr>
            <a:r>
              <a:rPr lang="en-US" dirty="0">
                <a:solidFill>
                  <a:prstClr val="black"/>
                </a:solidFill>
                <a:latin typeface="BentonSans Book" panose="02000404020000020004" pitchFamily="2" charset="0"/>
              </a:rPr>
              <a:t>How much Time needs to be spent? </a:t>
            </a:r>
          </a:p>
        </p:txBody>
      </p:sp>
      <p:cxnSp>
        <p:nvCxnSpPr>
          <p:cNvPr id="24" name="Straight Arrow Connector 23">
            <a:extLst>
              <a:ext uri="{FF2B5EF4-FFF2-40B4-BE49-F238E27FC236}">
                <a16:creationId xmlns:a16="http://schemas.microsoft.com/office/drawing/2014/main" id="{06FF63A6-A694-2F33-9D67-D992D8C0E716}"/>
              </a:ext>
            </a:extLst>
          </p:cNvPr>
          <p:cNvCxnSpPr>
            <a:cxnSpLocks/>
            <a:stCxn id="5" idx="2"/>
            <a:endCxn id="18" idx="0"/>
          </p:cNvCxnSpPr>
          <p:nvPr/>
        </p:nvCxnSpPr>
        <p:spPr>
          <a:xfrm>
            <a:off x="4797022" y="5136371"/>
            <a:ext cx="14105" cy="1787728"/>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66E630B-9865-9078-C1BD-8AC035685793}"/>
              </a:ext>
            </a:extLst>
          </p:cNvPr>
          <p:cNvCxnSpPr>
            <a:cxnSpLocks/>
          </p:cNvCxnSpPr>
          <p:nvPr/>
        </p:nvCxnSpPr>
        <p:spPr>
          <a:xfrm>
            <a:off x="6201483" y="4177679"/>
            <a:ext cx="2291190"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D2F4DBBB-7EE3-DE3C-286A-5650FD9DF9C8}"/>
              </a:ext>
            </a:extLst>
          </p:cNvPr>
          <p:cNvSpPr/>
          <p:nvPr/>
        </p:nvSpPr>
        <p:spPr>
          <a:xfrm>
            <a:off x="8492672" y="3441525"/>
            <a:ext cx="3246121" cy="1415088"/>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37">
              <a:lnSpc>
                <a:spcPct val="150000"/>
              </a:lnSpc>
              <a:buClr>
                <a:prstClr val="black"/>
              </a:buClr>
            </a:pPr>
            <a:r>
              <a:rPr lang="en-US" dirty="0">
                <a:solidFill>
                  <a:prstClr val="black"/>
                </a:solidFill>
                <a:latin typeface="BentonSans Book" panose="02000404020000020004" pitchFamily="2" charset="0"/>
              </a:rPr>
              <a:t>Do these people have to work at the same time?</a:t>
            </a:r>
          </a:p>
        </p:txBody>
      </p:sp>
      <p:cxnSp>
        <p:nvCxnSpPr>
          <p:cNvPr id="29" name="Straight Arrow Connector 28">
            <a:extLst>
              <a:ext uri="{FF2B5EF4-FFF2-40B4-BE49-F238E27FC236}">
                <a16:creationId xmlns:a16="http://schemas.microsoft.com/office/drawing/2014/main" id="{CAE3D34C-F240-6A1A-C49F-D153C04633A6}"/>
              </a:ext>
            </a:extLst>
          </p:cNvPr>
          <p:cNvCxnSpPr>
            <a:cxnSpLocks/>
          </p:cNvCxnSpPr>
          <p:nvPr/>
        </p:nvCxnSpPr>
        <p:spPr>
          <a:xfrm>
            <a:off x="6201480" y="7631641"/>
            <a:ext cx="1145596"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0D923376-96D3-F24C-2687-89B506C68920}"/>
              </a:ext>
            </a:extLst>
          </p:cNvPr>
          <p:cNvSpPr/>
          <p:nvPr/>
        </p:nvSpPr>
        <p:spPr>
          <a:xfrm>
            <a:off x="7347077" y="6924097"/>
            <a:ext cx="5617184" cy="1415088"/>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1028737"/>
            <a:endParaRPr lang="en-US" sz="1013" dirty="0">
              <a:solidFill>
                <a:prstClr val="black"/>
              </a:solidFill>
              <a:latin typeface="BentonSans Book" panose="02000404020000020004" pitchFamily="2" charset="0"/>
            </a:endParaRPr>
          </a:p>
          <a:p>
            <a:pPr defTabSz="1028737"/>
            <a:r>
              <a:rPr lang="en-US" sz="2025" dirty="0">
                <a:solidFill>
                  <a:prstClr val="black"/>
                </a:solidFill>
                <a:latin typeface="BentonSans Book" panose="02000404020000020004" pitchFamily="2" charset="0"/>
              </a:rPr>
              <a:t>___hrs x2 = ____ total hrs</a:t>
            </a:r>
          </a:p>
          <a:p>
            <a:pPr defTabSz="1028737"/>
            <a:endParaRPr lang="en-US" sz="2025" dirty="0">
              <a:solidFill>
                <a:prstClr val="black"/>
              </a:solidFill>
              <a:latin typeface="BentonSans Book" panose="02000404020000020004" pitchFamily="2" charset="0"/>
            </a:endParaRPr>
          </a:p>
          <a:p>
            <a:pPr defTabSz="1028737"/>
            <a:r>
              <a:rPr lang="en-US" sz="2025" dirty="0">
                <a:solidFill>
                  <a:prstClr val="black"/>
                </a:solidFill>
                <a:latin typeface="BentonSans Book" panose="02000404020000020004" pitchFamily="2" charset="0"/>
              </a:rPr>
              <a:t>                               (# of ppl) = __hrs per person</a:t>
            </a:r>
          </a:p>
          <a:p>
            <a:pPr defTabSz="1028737"/>
            <a:endParaRPr lang="en-US" sz="2025" b="1" dirty="0">
              <a:solidFill>
                <a:prstClr val="black"/>
              </a:solidFill>
              <a:latin typeface="Calibri"/>
            </a:endParaRPr>
          </a:p>
        </p:txBody>
      </p:sp>
      <p:cxnSp>
        <p:nvCxnSpPr>
          <p:cNvPr id="19" name="Straight Connector 18">
            <a:extLst>
              <a:ext uri="{FF2B5EF4-FFF2-40B4-BE49-F238E27FC236}">
                <a16:creationId xmlns:a16="http://schemas.microsoft.com/office/drawing/2014/main" id="{EB665C88-5087-4785-A587-0BF9103AB323}"/>
              </a:ext>
            </a:extLst>
          </p:cNvPr>
          <p:cNvCxnSpPr/>
          <p:nvPr/>
        </p:nvCxnSpPr>
        <p:spPr>
          <a:xfrm>
            <a:off x="9316604" y="7567815"/>
            <a:ext cx="176897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8C4380C-7673-266B-F9C8-F13766FBCAF8}"/>
              </a:ext>
            </a:extLst>
          </p:cNvPr>
          <p:cNvSpPr/>
          <p:nvPr/>
        </p:nvSpPr>
        <p:spPr>
          <a:xfrm>
            <a:off x="13157622" y="3005666"/>
            <a:ext cx="1737813" cy="69603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37">
              <a:lnSpc>
                <a:spcPct val="150000"/>
              </a:lnSpc>
              <a:buClr>
                <a:prstClr val="black"/>
              </a:buClr>
            </a:pPr>
            <a:r>
              <a:rPr lang="en-US" dirty="0">
                <a:solidFill>
                  <a:prstClr val="black"/>
                </a:solidFill>
                <a:latin typeface="BentonSans Book" panose="02000404020000020004" pitchFamily="2" charset="0"/>
              </a:rPr>
              <a:t>Team Sprint</a:t>
            </a:r>
          </a:p>
        </p:txBody>
      </p:sp>
      <p:sp>
        <p:nvSpPr>
          <p:cNvPr id="33" name="Rectangle 32">
            <a:extLst>
              <a:ext uri="{FF2B5EF4-FFF2-40B4-BE49-F238E27FC236}">
                <a16:creationId xmlns:a16="http://schemas.microsoft.com/office/drawing/2014/main" id="{5C7FAA4A-A43F-F91C-8EC2-4D4917DECAA9}"/>
              </a:ext>
            </a:extLst>
          </p:cNvPr>
          <p:cNvSpPr/>
          <p:nvPr/>
        </p:nvSpPr>
        <p:spPr>
          <a:xfrm>
            <a:off x="13156017" y="4767975"/>
            <a:ext cx="1737813" cy="69603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37">
              <a:lnSpc>
                <a:spcPct val="150000"/>
              </a:lnSpc>
              <a:buClr>
                <a:prstClr val="black"/>
              </a:buClr>
            </a:pPr>
            <a:r>
              <a:rPr lang="en-US" dirty="0">
                <a:solidFill>
                  <a:prstClr val="black"/>
                </a:solidFill>
                <a:latin typeface="BentonSans Book" panose="02000404020000020004" pitchFamily="2" charset="0"/>
              </a:rPr>
              <a:t>Relay Sprint</a:t>
            </a:r>
          </a:p>
        </p:txBody>
      </p:sp>
      <p:cxnSp>
        <p:nvCxnSpPr>
          <p:cNvPr id="34" name="Straight Arrow Connector 33">
            <a:extLst>
              <a:ext uri="{FF2B5EF4-FFF2-40B4-BE49-F238E27FC236}">
                <a16:creationId xmlns:a16="http://schemas.microsoft.com/office/drawing/2014/main" id="{6125D92F-3FDD-FB7B-6FAF-06D39065A708}"/>
              </a:ext>
            </a:extLst>
          </p:cNvPr>
          <p:cNvCxnSpPr>
            <a:cxnSpLocks/>
          </p:cNvCxnSpPr>
          <p:nvPr/>
        </p:nvCxnSpPr>
        <p:spPr>
          <a:xfrm>
            <a:off x="10085344" y="4821916"/>
            <a:ext cx="0" cy="2059608"/>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9567394A-1711-1343-E272-2A69BFA3DEDF}"/>
              </a:ext>
            </a:extLst>
          </p:cNvPr>
          <p:cNvCxnSpPr>
            <a:cxnSpLocks/>
            <a:stCxn id="28" idx="3"/>
            <a:endCxn id="32" idx="1"/>
          </p:cNvCxnSpPr>
          <p:nvPr/>
        </p:nvCxnSpPr>
        <p:spPr>
          <a:xfrm flipV="1">
            <a:off x="11738793" y="3353681"/>
            <a:ext cx="1418829" cy="795389"/>
          </a:xfrm>
          <a:prstGeom prst="bentConnector3">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A1C9D3C7-331B-4C78-A040-11216CB6D886}"/>
              </a:ext>
            </a:extLst>
          </p:cNvPr>
          <p:cNvCxnSpPr>
            <a:cxnSpLocks/>
            <a:stCxn id="28" idx="3"/>
          </p:cNvCxnSpPr>
          <p:nvPr/>
        </p:nvCxnSpPr>
        <p:spPr>
          <a:xfrm>
            <a:off x="11738793" y="4149070"/>
            <a:ext cx="1417224" cy="987300"/>
          </a:xfrm>
          <a:prstGeom prst="bentConnector3">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7B5659FC-AF5C-AB85-FC76-29736B6D6326}"/>
              </a:ext>
            </a:extLst>
          </p:cNvPr>
          <p:cNvSpPr txBox="1"/>
          <p:nvPr/>
        </p:nvSpPr>
        <p:spPr>
          <a:xfrm>
            <a:off x="2637962" y="8550128"/>
            <a:ext cx="12690166" cy="411010"/>
          </a:xfrm>
          <a:prstGeom prst="rect">
            <a:avLst/>
          </a:prstGeom>
          <a:noFill/>
        </p:spPr>
        <p:txBody>
          <a:bodyPr wrap="square" rtlCol="0">
            <a:spAutoFit/>
          </a:bodyPr>
          <a:lstStyle/>
          <a:p>
            <a:pPr algn="ctr" defTabSz="1028737">
              <a:lnSpc>
                <a:spcPct val="150000"/>
              </a:lnSpc>
              <a:buClr>
                <a:prstClr val="black"/>
              </a:buClr>
            </a:pPr>
            <a:r>
              <a:rPr lang="en-US" sz="1575" dirty="0">
                <a:solidFill>
                  <a:prstClr val="black"/>
                </a:solidFill>
                <a:latin typeface="Helvetica" pitchFamily="2" charset="0"/>
              </a:rPr>
              <a:t>Block the least spaced-out amount of time to meet this # of hrs</a:t>
            </a:r>
          </a:p>
        </p:txBody>
      </p:sp>
      <p:sp>
        <p:nvSpPr>
          <p:cNvPr id="2" name="Title 1">
            <a:extLst>
              <a:ext uri="{FF2B5EF4-FFF2-40B4-BE49-F238E27FC236}">
                <a16:creationId xmlns:a16="http://schemas.microsoft.com/office/drawing/2014/main" id="{D0613930-6A77-B64D-5B29-A70C41DACBF9}"/>
              </a:ext>
            </a:extLst>
          </p:cNvPr>
          <p:cNvSpPr>
            <a:spLocks noGrp="1"/>
          </p:cNvSpPr>
          <p:nvPr>
            <p:ph type="ctrTitle"/>
          </p:nvPr>
        </p:nvSpPr>
        <p:spPr/>
        <p:txBody>
          <a:bodyPr/>
          <a:lstStyle/>
          <a:p>
            <a:r>
              <a:rPr lang="en-US" dirty="0"/>
              <a:t>Sprinting</a:t>
            </a:r>
          </a:p>
        </p:txBody>
      </p:sp>
    </p:spTree>
    <p:extLst>
      <p:ext uri="{BB962C8B-B14F-4D97-AF65-F5344CB8AC3E}">
        <p14:creationId xmlns:p14="http://schemas.microsoft.com/office/powerpoint/2010/main" val="3034541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98738C-5520-5FD9-24CE-325F784ABE2E}"/>
              </a:ext>
            </a:extLst>
          </p:cNvPr>
          <p:cNvSpPr>
            <a:spLocks noGrp="1"/>
          </p:cNvSpPr>
          <p:nvPr>
            <p:ph type="ctrTitle"/>
          </p:nvPr>
        </p:nvSpPr>
        <p:spPr/>
        <p:txBody>
          <a:bodyPr/>
          <a:lstStyle/>
          <a:p>
            <a:r>
              <a:rPr lang="en-US" dirty="0"/>
              <a:t>Questions to answer when Sprinting</a:t>
            </a:r>
          </a:p>
        </p:txBody>
      </p:sp>
      <p:sp>
        <p:nvSpPr>
          <p:cNvPr id="2" name="Content Placeholder 2">
            <a:extLst>
              <a:ext uri="{FF2B5EF4-FFF2-40B4-BE49-F238E27FC236}">
                <a16:creationId xmlns:a16="http://schemas.microsoft.com/office/drawing/2014/main" id="{FA3615D2-3FDC-6F21-A7DF-34F8DCE088D2}"/>
              </a:ext>
            </a:extLst>
          </p:cNvPr>
          <p:cNvSpPr>
            <a:spLocks noGrp="1"/>
          </p:cNvSpPr>
          <p:nvPr>
            <p:ph idx="1"/>
          </p:nvPr>
        </p:nvSpPr>
        <p:spPr/>
        <p:txBody>
          <a:bodyPr>
            <a:normAutofit fontScale="70000" lnSpcReduction="20000"/>
          </a:bodyPr>
          <a:lstStyle/>
          <a:p>
            <a:pPr>
              <a:lnSpc>
                <a:spcPct val="250000"/>
              </a:lnSpc>
            </a:pPr>
            <a:r>
              <a:rPr lang="en-US" sz="3600" b="1" dirty="0">
                <a:latin typeface="BentonSans Book" panose="02000404020000020004" pitchFamily="2" charset="0"/>
                <a:cs typeface="Helvetica" panose="020B0604020202020204" pitchFamily="34" charset="0"/>
              </a:rPr>
              <a:t>What is the Start Date? </a:t>
            </a:r>
          </a:p>
          <a:p>
            <a:pPr>
              <a:lnSpc>
                <a:spcPct val="250000"/>
              </a:lnSpc>
            </a:pPr>
            <a:r>
              <a:rPr lang="en-US" sz="3600" b="1" dirty="0">
                <a:latin typeface="BentonSans Book" panose="02000404020000020004" pitchFamily="2" charset="0"/>
                <a:cs typeface="Helvetica" panose="020B0604020202020204" pitchFamily="34" charset="0"/>
              </a:rPr>
              <a:t>What is the End Date?</a:t>
            </a:r>
          </a:p>
          <a:p>
            <a:pPr>
              <a:lnSpc>
                <a:spcPct val="250000"/>
              </a:lnSpc>
            </a:pPr>
            <a:r>
              <a:rPr lang="en-US" sz="3600" b="1" dirty="0">
                <a:latin typeface="BentonSans Book" panose="02000404020000020004" pitchFamily="2" charset="0"/>
                <a:cs typeface="Helvetica" panose="020B0604020202020204" pitchFamily="34" charset="0"/>
              </a:rPr>
              <a:t>What is the Evaluation Date?</a:t>
            </a:r>
          </a:p>
          <a:p>
            <a:pPr>
              <a:lnSpc>
                <a:spcPct val="250000"/>
              </a:lnSpc>
            </a:pPr>
            <a:r>
              <a:rPr lang="en-US" sz="3600" b="1" dirty="0">
                <a:latin typeface="BentonSans Book" panose="02000404020000020004" pitchFamily="2" charset="0"/>
                <a:cs typeface="Helvetica" panose="020B0604020202020204" pitchFamily="34" charset="0"/>
              </a:rPr>
              <a:t>Where is Data being Collected? </a:t>
            </a:r>
          </a:p>
          <a:p>
            <a:pPr>
              <a:lnSpc>
                <a:spcPct val="250000"/>
              </a:lnSpc>
            </a:pPr>
            <a:r>
              <a:rPr lang="en-US" sz="3600" b="1" dirty="0">
                <a:latin typeface="BentonSans Book" panose="02000404020000020004" pitchFamily="2" charset="0"/>
                <a:cs typeface="Helvetica" panose="020B0604020202020204" pitchFamily="34" charset="0"/>
              </a:rPr>
              <a:t>What is the Frequency of Data Collection? </a:t>
            </a:r>
          </a:p>
          <a:p>
            <a:pPr>
              <a:lnSpc>
                <a:spcPct val="250000"/>
              </a:lnSpc>
            </a:pPr>
            <a:endParaRPr lang="en-US" sz="3600" b="1" dirty="0">
              <a:latin typeface="Helvetica" pitchFamily="2" charset="0"/>
              <a:cs typeface="Helvetica" panose="020B0604020202020204" pitchFamily="34" charset="0"/>
            </a:endParaRPr>
          </a:p>
          <a:p>
            <a:pPr>
              <a:lnSpc>
                <a:spcPct val="250000"/>
              </a:lnSpc>
            </a:pPr>
            <a:endParaRPr lang="en-US" sz="36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404095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025514-C2B6-1CC4-13C2-05231DE15422}"/>
              </a:ext>
            </a:extLst>
          </p:cNvPr>
          <p:cNvSpPr>
            <a:spLocks noGrp="1"/>
          </p:cNvSpPr>
          <p:nvPr>
            <p:ph type="ctrTitle"/>
          </p:nvPr>
        </p:nvSpPr>
        <p:spPr/>
        <p:txBody>
          <a:bodyPr/>
          <a:lstStyle/>
          <a:p>
            <a:r>
              <a:rPr lang="en-US" dirty="0"/>
              <a:t>Monitoring</a:t>
            </a:r>
          </a:p>
        </p:txBody>
      </p:sp>
      <p:sp>
        <p:nvSpPr>
          <p:cNvPr id="2" name="Content Placeholder 2">
            <a:extLst>
              <a:ext uri="{FF2B5EF4-FFF2-40B4-BE49-F238E27FC236}">
                <a16:creationId xmlns:a16="http://schemas.microsoft.com/office/drawing/2014/main" id="{FA3615D2-3FDC-6F21-A7DF-34F8DCE088D2}"/>
              </a:ext>
            </a:extLst>
          </p:cNvPr>
          <p:cNvSpPr>
            <a:spLocks noGrp="1"/>
          </p:cNvSpPr>
          <p:nvPr>
            <p:ph idx="1"/>
          </p:nvPr>
        </p:nvSpPr>
        <p:spPr/>
        <p:txBody>
          <a:bodyPr>
            <a:normAutofit/>
          </a:bodyPr>
          <a:lstStyle/>
          <a:p>
            <a:pPr>
              <a:spcAft>
                <a:spcPts val="4050"/>
              </a:spcAft>
            </a:pPr>
            <a:r>
              <a:rPr lang="en-US" dirty="0">
                <a:latin typeface="BentonSans Book" panose="02000404020000020004" pitchFamily="2" charset="0"/>
                <a:cs typeface="Helvetica" panose="020B0604020202020204" pitchFamily="34" charset="0"/>
              </a:rPr>
              <a:t>Sprints allows </a:t>
            </a:r>
            <a:r>
              <a:rPr lang="en-US" b="1" dirty="0">
                <a:solidFill>
                  <a:srgbClr val="990000"/>
                </a:solidFill>
                <a:latin typeface="BentonSans Book" panose="02000404020000020004" pitchFamily="2" charset="0"/>
                <a:cs typeface="Helvetica" panose="020B0604020202020204" pitchFamily="34" charset="0"/>
              </a:rPr>
              <a:t>early insight </a:t>
            </a:r>
            <a:r>
              <a:rPr lang="en-US" dirty="0">
                <a:latin typeface="BentonSans Book" panose="02000404020000020004" pitchFamily="2" charset="0"/>
                <a:cs typeface="Helvetica" panose="020B0604020202020204" pitchFamily="34" charset="0"/>
              </a:rPr>
              <a:t>into successes, failures, and opportunities for modifications prior to starting the next sprint. </a:t>
            </a:r>
          </a:p>
          <a:p>
            <a:pPr>
              <a:spcAft>
                <a:spcPts val="4050"/>
              </a:spcAft>
            </a:pPr>
            <a:r>
              <a:rPr lang="en-US" dirty="0">
                <a:latin typeface="BentonSans Book" panose="02000404020000020004" pitchFamily="2" charset="0"/>
                <a:cs typeface="Helvetica" panose="020B0604020202020204" pitchFamily="34" charset="0"/>
              </a:rPr>
              <a:t>Adjustments are followed by additional sprint cycles with continued </a:t>
            </a:r>
            <a:r>
              <a:rPr lang="en-US" b="1" dirty="0">
                <a:solidFill>
                  <a:srgbClr val="990000"/>
                </a:solidFill>
                <a:latin typeface="BentonSans Book" panose="02000404020000020004" pitchFamily="2" charset="0"/>
                <a:cs typeface="Helvetica" panose="020B0604020202020204" pitchFamily="34" charset="0"/>
              </a:rPr>
              <a:t>monitoring and reflection</a:t>
            </a:r>
            <a:r>
              <a:rPr lang="en-US" dirty="0">
                <a:latin typeface="BentonSans Book" panose="02000404020000020004" pitchFamily="2" charset="0"/>
                <a:cs typeface="Helvetica" panose="020B0604020202020204" pitchFamily="34" charset="0"/>
              </a:rPr>
              <a:t>.</a:t>
            </a:r>
          </a:p>
          <a:p>
            <a:pPr>
              <a:spcAft>
                <a:spcPts val="4050"/>
              </a:spcAft>
            </a:pPr>
            <a:r>
              <a:rPr lang="en-US" dirty="0">
                <a:latin typeface="BentonSans Book" panose="02000404020000020004" pitchFamily="2" charset="0"/>
                <a:cs typeface="Helvetica" panose="020B0604020202020204" pitchFamily="34" charset="0"/>
              </a:rPr>
              <a:t>Whole-system monitoring detects </a:t>
            </a:r>
            <a:r>
              <a:rPr lang="en-US" b="1" dirty="0">
                <a:solidFill>
                  <a:srgbClr val="990000"/>
                </a:solidFill>
                <a:latin typeface="BentonSans Book" panose="02000404020000020004" pitchFamily="2" charset="0"/>
                <a:cs typeface="Helvetica" panose="020B0604020202020204" pitchFamily="34" charset="0"/>
              </a:rPr>
              <a:t>unintended or adverse consequences</a:t>
            </a:r>
            <a:r>
              <a:rPr lang="en-US" b="1" dirty="0">
                <a:solidFill>
                  <a:srgbClr val="820000"/>
                </a:solidFill>
                <a:latin typeface="BentonSans Book" panose="02000404020000020004" pitchFamily="2" charset="0"/>
                <a:cs typeface="Helvetica" panose="020B0604020202020204" pitchFamily="34" charset="0"/>
              </a:rPr>
              <a:t> </a:t>
            </a:r>
            <a:r>
              <a:rPr lang="en-US" dirty="0">
                <a:latin typeface="BentonSans Book" panose="02000404020000020004" pitchFamily="2" charset="0"/>
                <a:cs typeface="Helvetica" panose="020B0604020202020204" pitchFamily="34" charset="0"/>
              </a:rPr>
              <a:t>as early as possible. </a:t>
            </a:r>
          </a:p>
          <a:p>
            <a:pPr marL="0" indent="0">
              <a:spcAft>
                <a:spcPts val="4050"/>
              </a:spcAft>
              <a:buNone/>
            </a:pPr>
            <a:endParaRPr lang="en-US"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703055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84F186D-E640-7BC9-CA64-FFE5573F1E81}"/>
              </a:ext>
            </a:extLst>
          </p:cNvPr>
          <p:cNvSpPr txBox="1"/>
          <p:nvPr/>
        </p:nvSpPr>
        <p:spPr>
          <a:xfrm>
            <a:off x="2637962" y="1543134"/>
            <a:ext cx="12059528" cy="758797"/>
          </a:xfrm>
          <a:prstGeom prst="rect">
            <a:avLst/>
          </a:prstGeom>
          <a:noFill/>
        </p:spPr>
        <p:txBody>
          <a:bodyPr wrap="square" rtlCol="0">
            <a:spAutoFit/>
          </a:bodyPr>
          <a:lstStyle/>
          <a:p>
            <a:pPr algn="ctr" defTabSz="1028737">
              <a:lnSpc>
                <a:spcPts val="5670"/>
              </a:lnSpc>
            </a:pPr>
            <a:r>
              <a:rPr lang="en-US" sz="4050" b="1" dirty="0">
                <a:solidFill>
                  <a:srgbClr val="FFFFFF"/>
                </a:solidFill>
                <a:latin typeface="Helvetica" pitchFamily="2" charset="0"/>
              </a:rPr>
              <a:t>Minimally Standardize Operating Procedure</a:t>
            </a:r>
          </a:p>
        </p:txBody>
      </p:sp>
      <p:sp>
        <p:nvSpPr>
          <p:cNvPr id="3" name="Title 2">
            <a:extLst>
              <a:ext uri="{FF2B5EF4-FFF2-40B4-BE49-F238E27FC236}">
                <a16:creationId xmlns:a16="http://schemas.microsoft.com/office/drawing/2014/main" id="{55EC57D1-43E2-DF97-7EDE-F9505DBFA3F7}"/>
              </a:ext>
            </a:extLst>
          </p:cNvPr>
          <p:cNvSpPr>
            <a:spLocks noGrp="1"/>
          </p:cNvSpPr>
          <p:nvPr>
            <p:ph type="ctrTitle"/>
          </p:nvPr>
        </p:nvSpPr>
        <p:spPr/>
        <p:txBody>
          <a:bodyPr/>
          <a:lstStyle/>
          <a:p>
            <a:r>
              <a:rPr lang="en-US" dirty="0"/>
              <a:t>Minimally Standardized Operating Procedure</a:t>
            </a:r>
          </a:p>
        </p:txBody>
      </p:sp>
      <p:sp>
        <p:nvSpPr>
          <p:cNvPr id="2" name="Content Placeholder 2">
            <a:extLst>
              <a:ext uri="{FF2B5EF4-FFF2-40B4-BE49-F238E27FC236}">
                <a16:creationId xmlns:a16="http://schemas.microsoft.com/office/drawing/2014/main" id="{FA3615D2-3FDC-6F21-A7DF-34F8DCE088D2}"/>
              </a:ext>
            </a:extLst>
          </p:cNvPr>
          <p:cNvSpPr>
            <a:spLocks noGrp="1"/>
          </p:cNvSpPr>
          <p:nvPr>
            <p:ph idx="1"/>
          </p:nvPr>
        </p:nvSpPr>
        <p:spPr/>
        <p:txBody>
          <a:bodyPr>
            <a:normAutofit/>
          </a:bodyPr>
          <a:lstStyle/>
          <a:p>
            <a:pPr>
              <a:spcAft>
                <a:spcPts val="4050"/>
              </a:spcAft>
            </a:pPr>
            <a:r>
              <a:rPr lang="en-US" dirty="0">
                <a:latin typeface="BentonSans Book" panose="02000404020000020004" pitchFamily="2" charset="0"/>
                <a:cs typeface="Helvetica" panose="020B0604020202020204" pitchFamily="34" charset="0"/>
              </a:rPr>
              <a:t>Develop an MSOP if evidence-based healthcare service met all internal goals. </a:t>
            </a:r>
          </a:p>
          <a:p>
            <a:pPr>
              <a:spcAft>
                <a:spcPts val="4050"/>
              </a:spcAft>
            </a:pPr>
            <a:r>
              <a:rPr lang="en-US" dirty="0">
                <a:latin typeface="BentonSans Book" panose="02000404020000020004" pitchFamily="2" charset="0"/>
                <a:cs typeface="Helvetica" panose="020B0604020202020204" pitchFamily="34" charset="0"/>
              </a:rPr>
              <a:t>The manual is </a:t>
            </a:r>
            <a:r>
              <a:rPr lang="en-US" b="1" dirty="0">
                <a:solidFill>
                  <a:srgbClr val="990000"/>
                </a:solidFill>
                <a:latin typeface="BentonSans Book" panose="02000404020000020004" pitchFamily="2" charset="0"/>
                <a:cs typeface="Helvetica" panose="020B0604020202020204" pitchFamily="34" charset="0"/>
              </a:rPr>
              <a:t>updated</a:t>
            </a:r>
            <a:r>
              <a:rPr lang="en-US" dirty="0">
                <a:latin typeface="BentonSans Book" panose="02000404020000020004" pitchFamily="2" charset="0"/>
                <a:cs typeface="Helvetica" panose="020B0604020202020204" pitchFamily="34" charset="0"/>
              </a:rPr>
              <a:t> on a regular basis and helps </a:t>
            </a:r>
            <a:r>
              <a:rPr lang="en-US" b="1" dirty="0">
                <a:solidFill>
                  <a:srgbClr val="990000"/>
                </a:solidFill>
                <a:latin typeface="BentonSans Book" panose="02000404020000020004" pitchFamily="2" charset="0"/>
                <a:cs typeface="Helvetica" panose="020B0604020202020204" pitchFamily="34" charset="0"/>
              </a:rPr>
              <a:t>spread</a:t>
            </a:r>
            <a:r>
              <a:rPr lang="en-US" dirty="0">
                <a:solidFill>
                  <a:srgbClr val="990000"/>
                </a:solidFill>
                <a:latin typeface="BentonSans Book" panose="02000404020000020004" pitchFamily="2" charset="0"/>
                <a:cs typeface="Helvetica" panose="020B0604020202020204" pitchFamily="34" charset="0"/>
              </a:rPr>
              <a:t> </a:t>
            </a:r>
            <a:r>
              <a:rPr lang="en-US" dirty="0">
                <a:latin typeface="BentonSans Book" panose="02000404020000020004" pitchFamily="2" charset="0"/>
                <a:cs typeface="Helvetica" panose="020B0604020202020204" pitchFamily="34" charset="0"/>
              </a:rPr>
              <a:t>the successful evidence-based healthcare service across other practices and communities.</a:t>
            </a:r>
          </a:p>
          <a:p>
            <a:pPr>
              <a:spcAft>
                <a:spcPts val="4050"/>
              </a:spcAft>
            </a:pPr>
            <a:r>
              <a:rPr lang="en-US" dirty="0">
                <a:latin typeface="BentonSans Book" panose="02000404020000020004" pitchFamily="2" charset="0"/>
                <a:cs typeface="Helvetica" panose="020B0604020202020204" pitchFamily="34" charset="0"/>
              </a:rPr>
              <a:t>Should describe </a:t>
            </a:r>
            <a:r>
              <a:rPr lang="en-US" b="1" dirty="0">
                <a:solidFill>
                  <a:srgbClr val="990000"/>
                </a:solidFill>
                <a:latin typeface="BentonSans Book" panose="02000404020000020004" pitchFamily="2" charset="0"/>
                <a:cs typeface="Helvetica" panose="020B0604020202020204" pitchFamily="34" charset="0"/>
              </a:rPr>
              <a:t>minimum requirements </a:t>
            </a:r>
            <a:r>
              <a:rPr lang="en-US" dirty="0">
                <a:latin typeface="BentonSans Book" panose="02000404020000020004" pitchFamily="2" charset="0"/>
                <a:cs typeface="Helvetica" panose="020B0604020202020204" pitchFamily="34" charset="0"/>
              </a:rPr>
              <a:t>for implementation including how to scale and standardize the EB solution.</a:t>
            </a:r>
          </a:p>
          <a:p>
            <a:pPr>
              <a:spcAft>
                <a:spcPts val="4050"/>
              </a:spcAft>
            </a:pPr>
            <a:endParaRPr lang="en-US" dirty="0">
              <a:latin typeface="Helvetica" panose="020B0604020202020204" pitchFamily="34" charset="0"/>
              <a:cs typeface="Helvetica" panose="020B0604020202020204" pitchFamily="34" charset="0"/>
            </a:endParaRPr>
          </a:p>
          <a:p>
            <a:pPr>
              <a:spcAft>
                <a:spcPts val="4050"/>
              </a:spcAft>
            </a:pPr>
            <a:endParaRPr lang="en-US"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675091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47BD8-E912-9958-8A3A-0B3E53F84FC5}"/>
              </a:ext>
            </a:extLst>
          </p:cNvPr>
          <p:cNvSpPr>
            <a:spLocks noGrp="1"/>
          </p:cNvSpPr>
          <p:nvPr>
            <p:ph type="ctrTitle"/>
          </p:nvPr>
        </p:nvSpPr>
        <p:spPr/>
        <p:txBody>
          <a:bodyPr/>
          <a:lstStyle/>
          <a:p>
            <a:r>
              <a:rPr lang="en-US" dirty="0"/>
              <a:t>Executing Agile</a:t>
            </a:r>
          </a:p>
        </p:txBody>
      </p:sp>
      <p:sp>
        <p:nvSpPr>
          <p:cNvPr id="3" name="Content Placeholder 2">
            <a:extLst>
              <a:ext uri="{FF2B5EF4-FFF2-40B4-BE49-F238E27FC236}">
                <a16:creationId xmlns:a16="http://schemas.microsoft.com/office/drawing/2014/main" id="{EE39200E-07B9-8003-7559-B83460F8A0DC}"/>
              </a:ext>
            </a:extLst>
          </p:cNvPr>
          <p:cNvSpPr>
            <a:spLocks noGrp="1"/>
          </p:cNvSpPr>
          <p:nvPr>
            <p:ph idx="1"/>
          </p:nvPr>
        </p:nvSpPr>
        <p:spPr>
          <a:xfrm>
            <a:off x="1037648" y="1409700"/>
            <a:ext cx="10417401" cy="7870153"/>
          </a:xfrm>
        </p:spPr>
        <p:txBody>
          <a:bodyPr>
            <a:normAutofit fontScale="92500" lnSpcReduction="20000"/>
          </a:bodyPr>
          <a:lstStyle/>
          <a:p>
            <a:pPr marL="578664" indent="-578664">
              <a:lnSpc>
                <a:spcPct val="150000"/>
              </a:lnSpc>
              <a:spcBef>
                <a:spcPts val="0"/>
              </a:spcBef>
              <a:buFont typeface="+mj-lt"/>
              <a:buAutoNum type="arabicPeriod"/>
            </a:pPr>
            <a:r>
              <a:rPr lang="en-US" dirty="0">
                <a:latin typeface="BentonSans Book" panose="02000404020000020004" pitchFamily="2" charset="0"/>
                <a:cs typeface="Helvetica" panose="020B0604020202020204" pitchFamily="34" charset="0"/>
              </a:rPr>
              <a:t>Set your </a:t>
            </a:r>
            <a:r>
              <a:rPr lang="en-US" b="1" dirty="0">
                <a:solidFill>
                  <a:srgbClr val="990000"/>
                </a:solidFill>
                <a:latin typeface="BentonSans Book" panose="02000404020000020004" pitchFamily="2" charset="0"/>
                <a:cs typeface="Helvetica" panose="020B0604020202020204" pitchFamily="34" charset="0"/>
              </a:rPr>
              <a:t>Minimally Viable Goal (MVG)</a:t>
            </a:r>
            <a:endParaRPr lang="en-US" dirty="0">
              <a:solidFill>
                <a:srgbClr val="990000"/>
              </a:solidFill>
              <a:latin typeface="BentonSans Book" panose="02000404020000020004" pitchFamily="2" charset="0"/>
              <a:cs typeface="Helvetica" panose="020B0604020202020204" pitchFamily="34" charset="0"/>
            </a:endParaRPr>
          </a:p>
          <a:p>
            <a:pPr marL="578664" indent="-578664">
              <a:lnSpc>
                <a:spcPct val="150000"/>
              </a:lnSpc>
              <a:spcBef>
                <a:spcPts val="0"/>
              </a:spcBef>
              <a:buFont typeface="+mj-lt"/>
              <a:buAutoNum type="arabicPeriod"/>
            </a:pPr>
            <a:r>
              <a:rPr lang="en-US" dirty="0">
                <a:latin typeface="BentonSans Book" panose="02000404020000020004" pitchFamily="2" charset="0"/>
                <a:cs typeface="Helvetica" panose="020B0604020202020204" pitchFamily="34" charset="0"/>
              </a:rPr>
              <a:t>Set your </a:t>
            </a:r>
            <a:r>
              <a:rPr lang="en-US" b="1" dirty="0">
                <a:solidFill>
                  <a:srgbClr val="990000"/>
                </a:solidFill>
                <a:latin typeface="BentonSans Book" panose="02000404020000020004" pitchFamily="2" charset="0"/>
                <a:cs typeface="Helvetica" panose="020B0604020202020204" pitchFamily="34" charset="0"/>
              </a:rPr>
              <a:t>Minimally Viable Capitals</a:t>
            </a:r>
          </a:p>
          <a:p>
            <a:pPr marL="578664" indent="-578664">
              <a:lnSpc>
                <a:spcPct val="150000"/>
              </a:lnSpc>
              <a:spcBef>
                <a:spcPts val="0"/>
              </a:spcBef>
              <a:buFont typeface="+mj-lt"/>
              <a:buAutoNum type="arabicPeriod"/>
            </a:pPr>
            <a:r>
              <a:rPr lang="en-US" dirty="0">
                <a:latin typeface="BentonSans Book" panose="02000404020000020004" pitchFamily="2" charset="0"/>
                <a:cs typeface="Helvetica" panose="020B0604020202020204" pitchFamily="34" charset="0"/>
              </a:rPr>
              <a:t>Set your </a:t>
            </a:r>
            <a:r>
              <a:rPr lang="en-US" b="1" dirty="0">
                <a:solidFill>
                  <a:srgbClr val="990000"/>
                </a:solidFill>
                <a:latin typeface="BentonSans Book" panose="02000404020000020004" pitchFamily="2" charset="0"/>
                <a:cs typeface="Helvetica" panose="020B0604020202020204" pitchFamily="34" charset="0"/>
              </a:rPr>
              <a:t>Minimally Viable</a:t>
            </a:r>
            <a:r>
              <a:rPr lang="en-US" dirty="0">
                <a:solidFill>
                  <a:srgbClr val="990000"/>
                </a:solidFill>
                <a:latin typeface="BentonSans Book" panose="02000404020000020004" pitchFamily="2" charset="0"/>
                <a:cs typeface="Helvetica" panose="020B0604020202020204" pitchFamily="34" charset="0"/>
              </a:rPr>
              <a:t> </a:t>
            </a:r>
            <a:r>
              <a:rPr lang="en-US" b="1" dirty="0">
                <a:solidFill>
                  <a:srgbClr val="990000"/>
                </a:solidFill>
                <a:latin typeface="BentonSans Book" panose="02000404020000020004" pitchFamily="2" charset="0"/>
                <a:cs typeface="Helvetica" panose="020B0604020202020204" pitchFamily="34" charset="0"/>
              </a:rPr>
              <a:t>Demand</a:t>
            </a:r>
          </a:p>
          <a:p>
            <a:pPr marL="578664" indent="-578664">
              <a:lnSpc>
                <a:spcPct val="150000"/>
              </a:lnSpc>
              <a:spcBef>
                <a:spcPts val="0"/>
              </a:spcBef>
              <a:buFont typeface="+mj-lt"/>
              <a:buAutoNum type="arabicPeriod"/>
            </a:pPr>
            <a:r>
              <a:rPr lang="en-US" dirty="0">
                <a:latin typeface="BentonSans Book" panose="02000404020000020004" pitchFamily="2" charset="0"/>
                <a:cs typeface="Helvetica" panose="020B0604020202020204" pitchFamily="34" charset="0"/>
              </a:rPr>
              <a:t>Map your MVG into </a:t>
            </a:r>
            <a:r>
              <a:rPr lang="en-US" b="1" dirty="0">
                <a:solidFill>
                  <a:srgbClr val="990000"/>
                </a:solidFill>
                <a:latin typeface="BentonSans Book" panose="02000404020000020004" pitchFamily="2" charset="0"/>
                <a:cs typeface="Helvetica" panose="020B0604020202020204" pitchFamily="34" charset="0"/>
              </a:rPr>
              <a:t>Minimally Viable Daily Activities</a:t>
            </a:r>
            <a:endParaRPr lang="en-US" dirty="0">
              <a:solidFill>
                <a:srgbClr val="990000"/>
              </a:solidFill>
              <a:latin typeface="BentonSans Book" panose="02000404020000020004" pitchFamily="2" charset="0"/>
              <a:cs typeface="Helvetica" panose="020B0604020202020204" pitchFamily="34" charset="0"/>
            </a:endParaRPr>
          </a:p>
          <a:p>
            <a:pPr marL="578664" indent="-578664">
              <a:lnSpc>
                <a:spcPct val="150000"/>
              </a:lnSpc>
              <a:spcBef>
                <a:spcPts val="0"/>
              </a:spcBef>
              <a:buFont typeface="+mj-lt"/>
              <a:buAutoNum type="arabicPeriod"/>
            </a:pPr>
            <a:r>
              <a:rPr lang="en-US" dirty="0">
                <a:latin typeface="BentonSans Book" panose="02000404020000020004" pitchFamily="2" charset="0"/>
                <a:cs typeface="Helvetica" panose="020B0604020202020204" pitchFamily="34" charset="0"/>
              </a:rPr>
              <a:t>Recruit </a:t>
            </a:r>
            <a:r>
              <a:rPr lang="en-US" b="1" dirty="0">
                <a:solidFill>
                  <a:srgbClr val="990000"/>
                </a:solidFill>
                <a:latin typeface="BentonSans Book" panose="02000404020000020004" pitchFamily="2" charset="0"/>
                <a:cs typeface="Helvetica" panose="020B0604020202020204" pitchFamily="34" charset="0"/>
              </a:rPr>
              <a:t>Minimally Viable Number</a:t>
            </a:r>
            <a:r>
              <a:rPr lang="en-US" b="1" dirty="0">
                <a:solidFill>
                  <a:srgbClr val="4896AA"/>
                </a:solidFill>
                <a:latin typeface="BentonSans Book" panose="02000404020000020004" pitchFamily="2" charset="0"/>
                <a:cs typeface="Helvetica" panose="020B0604020202020204" pitchFamily="34" charset="0"/>
              </a:rPr>
              <a:t> </a:t>
            </a:r>
            <a:r>
              <a:rPr lang="en-US" dirty="0">
                <a:latin typeface="BentonSans Book" panose="02000404020000020004" pitchFamily="2" charset="0"/>
                <a:cs typeface="Helvetica" panose="020B0604020202020204" pitchFamily="34" charset="0"/>
              </a:rPr>
              <a:t>of people to complete the daily activities.</a:t>
            </a:r>
            <a:endParaRPr lang="en-US" sz="2700" dirty="0">
              <a:latin typeface="BentonSans Book" panose="02000404020000020004" pitchFamily="2" charset="0"/>
              <a:cs typeface="Helvetica" panose="020B0604020202020204" pitchFamily="34" charset="0"/>
            </a:endParaRPr>
          </a:p>
          <a:p>
            <a:pPr marL="578664" indent="-578664">
              <a:lnSpc>
                <a:spcPct val="150000"/>
              </a:lnSpc>
              <a:spcBef>
                <a:spcPts val="0"/>
              </a:spcBef>
              <a:buFont typeface="+mj-lt"/>
              <a:buAutoNum type="arabicPeriod"/>
            </a:pPr>
            <a:r>
              <a:rPr lang="en-US" dirty="0">
                <a:latin typeface="BentonSans Book" panose="02000404020000020004" pitchFamily="2" charset="0"/>
                <a:cs typeface="Helvetica" panose="020B0604020202020204" pitchFamily="34" charset="0"/>
              </a:rPr>
              <a:t>Design the </a:t>
            </a:r>
            <a:r>
              <a:rPr lang="en-US" b="1" dirty="0">
                <a:solidFill>
                  <a:srgbClr val="990000"/>
                </a:solidFill>
                <a:latin typeface="BentonSans Book" panose="02000404020000020004" pitchFamily="2" charset="0"/>
                <a:cs typeface="Helvetica" panose="020B0604020202020204" pitchFamily="34" charset="0"/>
              </a:rPr>
              <a:t>Minimally Viable Dashboard</a:t>
            </a:r>
            <a:endParaRPr lang="en-US" dirty="0">
              <a:solidFill>
                <a:srgbClr val="990000"/>
              </a:solidFill>
              <a:latin typeface="BentonSans Book" panose="02000404020000020004" pitchFamily="2" charset="0"/>
              <a:cs typeface="Helvetica" panose="020B0604020202020204" pitchFamily="34" charset="0"/>
            </a:endParaRPr>
          </a:p>
        </p:txBody>
      </p:sp>
      <p:pic>
        <p:nvPicPr>
          <p:cNvPr id="1036" name="Picture 12" descr="Chart Trend Exponential Up Icon - Exponential Chart Up PNG Image |  Transparent PNG Free Download on SeekPNG">
            <a:extLst>
              <a:ext uri="{FF2B5EF4-FFF2-40B4-BE49-F238E27FC236}">
                <a16:creationId xmlns:a16="http://schemas.microsoft.com/office/drawing/2014/main" id="{4C47EC47-0AE0-1AB3-D581-C831CB34D760}"/>
              </a:ext>
            </a:extLst>
          </p:cNvPr>
          <p:cNvPicPr>
            <a:picLocks noChangeAspect="1" noChangeArrowheads="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12337348" y="5114016"/>
            <a:ext cx="3198025" cy="31020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7DCB910-A69B-9AE9-65AE-94EC5D5A6B8A}"/>
              </a:ext>
            </a:extLst>
          </p:cNvPr>
          <p:cNvSpPr txBox="1"/>
          <p:nvPr/>
        </p:nvSpPr>
        <p:spPr>
          <a:xfrm>
            <a:off x="12501097" y="8140234"/>
            <a:ext cx="2645632" cy="507831"/>
          </a:xfrm>
          <a:prstGeom prst="rect">
            <a:avLst/>
          </a:prstGeom>
          <a:noFill/>
        </p:spPr>
        <p:txBody>
          <a:bodyPr wrap="square" rtlCol="0">
            <a:spAutoFit/>
          </a:bodyPr>
          <a:lstStyle/>
          <a:p>
            <a:pPr algn="ctr" defTabSz="1028737"/>
            <a:r>
              <a:rPr lang="en-US" sz="2700" dirty="0">
                <a:solidFill>
                  <a:prstClr val="black"/>
                </a:solidFill>
                <a:latin typeface="Calibri" panose="020F0502020204030204"/>
              </a:rPr>
              <a:t>MVG Complexity</a:t>
            </a:r>
          </a:p>
        </p:txBody>
      </p:sp>
      <p:sp>
        <p:nvSpPr>
          <p:cNvPr id="13" name="TextBox 12">
            <a:extLst>
              <a:ext uri="{FF2B5EF4-FFF2-40B4-BE49-F238E27FC236}">
                <a16:creationId xmlns:a16="http://schemas.microsoft.com/office/drawing/2014/main" id="{2BF622C3-6EC8-AE63-3A85-1E343BBC6D8C}"/>
              </a:ext>
            </a:extLst>
          </p:cNvPr>
          <p:cNvSpPr txBox="1"/>
          <p:nvPr/>
        </p:nvSpPr>
        <p:spPr>
          <a:xfrm rot="16200000">
            <a:off x="10613384" y="6454227"/>
            <a:ext cx="2899201" cy="438582"/>
          </a:xfrm>
          <a:prstGeom prst="rect">
            <a:avLst/>
          </a:prstGeom>
          <a:noFill/>
        </p:spPr>
        <p:txBody>
          <a:bodyPr wrap="square" rtlCol="0">
            <a:spAutoFit/>
          </a:bodyPr>
          <a:lstStyle/>
          <a:p>
            <a:pPr algn="ctr" defTabSz="1028737"/>
            <a:r>
              <a:rPr lang="en-US" sz="2250" dirty="0">
                <a:solidFill>
                  <a:prstClr val="black"/>
                </a:solidFill>
                <a:latin typeface="Calibri" panose="020F0502020204030204"/>
              </a:rPr>
              <a:t># of humans needed</a:t>
            </a:r>
          </a:p>
        </p:txBody>
      </p:sp>
      <p:pic>
        <p:nvPicPr>
          <p:cNvPr id="1038" name="Picture 14" descr="Cartoon Map designs, themes, templates and downloadable graphic elements on  Dribbble">
            <a:extLst>
              <a:ext uri="{FF2B5EF4-FFF2-40B4-BE49-F238E27FC236}">
                <a16:creationId xmlns:a16="http://schemas.microsoft.com/office/drawing/2014/main" id="{21D27375-1E23-92DA-DF77-1B0F7ED63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0607" y="2945012"/>
            <a:ext cx="2751505" cy="2063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204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he text box reads &quot;Introduction&quot;">
            <a:extLst>
              <a:ext uri="{FF2B5EF4-FFF2-40B4-BE49-F238E27FC236}">
                <a16:creationId xmlns:a16="http://schemas.microsoft.com/office/drawing/2014/main" id="{417EDDF0-A7FF-4400-8679-1BF1E8AF41C4}"/>
              </a:ext>
            </a:extLst>
          </p:cNvPr>
          <p:cNvSpPr>
            <a:spLocks noGrp="1"/>
          </p:cNvSpPr>
          <p:nvPr>
            <p:ph type="title"/>
          </p:nvPr>
        </p:nvSpPr>
        <p:spPr>
          <a:xfrm>
            <a:off x="1013388" y="5905500"/>
            <a:ext cx="6530412" cy="2826326"/>
          </a:xfrm>
        </p:spPr>
        <p:txBody>
          <a:bodyPr/>
          <a:lstStyle/>
          <a:p>
            <a:r>
              <a:rPr lang="en-US" sz="6000" dirty="0">
                <a:latin typeface="BentonSans Black"/>
              </a:rPr>
              <a:t>Agile Innovation</a:t>
            </a:r>
          </a:p>
        </p:txBody>
      </p:sp>
      <p:sp>
        <p:nvSpPr>
          <p:cNvPr id="3" name="Text Placeholder 2" descr="The text box reads &quot;Part 1&quot;">
            <a:extLst>
              <a:ext uri="{FF2B5EF4-FFF2-40B4-BE49-F238E27FC236}">
                <a16:creationId xmlns:a16="http://schemas.microsoft.com/office/drawing/2014/main" id="{1ADF99E0-63C4-4A08-9153-70E4307D7CB6}"/>
              </a:ext>
            </a:extLst>
          </p:cNvPr>
          <p:cNvSpPr>
            <a:spLocks noGrp="1"/>
          </p:cNvSpPr>
          <p:nvPr>
            <p:ph type="body" sz="quarter" idx="10"/>
          </p:nvPr>
        </p:nvSpPr>
        <p:spPr>
          <a:xfrm>
            <a:off x="1052263" y="3323770"/>
            <a:ext cx="7400924" cy="504824"/>
          </a:xfrm>
        </p:spPr>
        <p:txBody>
          <a:bodyPr/>
          <a:lstStyle/>
          <a:p>
            <a:r>
              <a:rPr lang="en-US" sz="6000" dirty="0">
                <a:solidFill>
                  <a:schemeClr val="bg1"/>
                </a:solidFill>
              </a:rPr>
              <a:t>Part 2</a:t>
            </a:r>
          </a:p>
        </p:txBody>
      </p:sp>
      <p:sp>
        <p:nvSpPr>
          <p:cNvPr id="4" name="Title 1" descr="The text box reads &quot;Introduction&quot;">
            <a:extLst>
              <a:ext uri="{FF2B5EF4-FFF2-40B4-BE49-F238E27FC236}">
                <a16:creationId xmlns:a16="http://schemas.microsoft.com/office/drawing/2014/main" id="{4015DA7C-69F5-A4C6-0519-4111D6A24876}"/>
              </a:ext>
            </a:extLst>
          </p:cNvPr>
          <p:cNvSpPr txBox="1">
            <a:spLocks/>
          </p:cNvSpPr>
          <p:nvPr/>
        </p:nvSpPr>
        <p:spPr>
          <a:xfrm>
            <a:off x="1052263" y="3924300"/>
            <a:ext cx="15711737" cy="28263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8000" b="1" i="0" kern="1200" spc="0" baseline="0">
                <a:solidFill>
                  <a:srgbClr val="FFFFFF"/>
                </a:solidFill>
                <a:latin typeface="BentonSans Black" panose="02000503000000020004" pitchFamily="50" charset="0"/>
                <a:ea typeface="+mj-ea"/>
                <a:cs typeface="Arial"/>
              </a:defRPr>
            </a:lvl1pPr>
          </a:lstStyle>
          <a:p>
            <a:r>
              <a:rPr lang="en-US" sz="6000" dirty="0">
                <a:latin typeface="BentonSans Black"/>
              </a:rPr>
              <a:t>The Critical Care Recovery Center Case</a:t>
            </a:r>
          </a:p>
        </p:txBody>
      </p:sp>
    </p:spTree>
    <p:extLst>
      <p:ext uri="{BB962C8B-B14F-4D97-AF65-F5344CB8AC3E}">
        <p14:creationId xmlns:p14="http://schemas.microsoft.com/office/powerpoint/2010/main" val="2328573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FDD8B0-2055-2A4E-8E1C-AA41CF0117C4}"/>
              </a:ext>
            </a:extLst>
          </p:cNvPr>
          <p:cNvSpPr/>
          <p:nvPr/>
        </p:nvSpPr>
        <p:spPr>
          <a:xfrm>
            <a:off x="1371600" y="1500189"/>
            <a:ext cx="15392400" cy="8402300"/>
          </a:xfrm>
          <a:prstGeom prst="rect">
            <a:avLst/>
          </a:prstGeom>
        </p:spPr>
        <p:txBody>
          <a:bodyPr wrap="square">
            <a:spAutoFit/>
          </a:bodyPr>
          <a:lstStyle/>
          <a:p>
            <a:pPr defTabSz="785331"/>
            <a:r>
              <a:rPr lang="en-US" sz="3375" dirty="0" err="1">
                <a:solidFill>
                  <a:srgbClr val="262626"/>
                </a:solidFill>
                <a:latin typeface="BentonSans Book" panose="02000404020000020004" pitchFamily="2" charset="0"/>
                <a:cs typeface="Arial" panose="020B0604020202020204" pitchFamily="34" charset="0"/>
              </a:rPr>
              <a:t>Malaz</a:t>
            </a:r>
            <a:r>
              <a:rPr lang="en-US" sz="3375" dirty="0">
                <a:solidFill>
                  <a:srgbClr val="262626"/>
                </a:solidFill>
                <a:latin typeface="BentonSans Book" panose="02000404020000020004" pitchFamily="2" charset="0"/>
                <a:cs typeface="Arial" panose="020B0604020202020204" pitchFamily="34" charset="0"/>
              </a:rPr>
              <a:t> </a:t>
            </a:r>
            <a:r>
              <a:rPr lang="en-US" sz="3375" dirty="0" err="1">
                <a:solidFill>
                  <a:srgbClr val="262626"/>
                </a:solidFill>
                <a:latin typeface="BentonSans Book" panose="02000404020000020004" pitchFamily="2" charset="0"/>
                <a:cs typeface="Arial" panose="020B0604020202020204" pitchFamily="34" charset="0"/>
              </a:rPr>
              <a:t>Boustani</a:t>
            </a:r>
            <a:endParaRPr lang="en-US" sz="3375" dirty="0">
              <a:solidFill>
                <a:srgbClr val="262626"/>
              </a:solidFill>
              <a:latin typeface="BentonSans Book" panose="02000404020000020004" pitchFamily="2" charset="0"/>
              <a:cs typeface="Arial" panose="020B0604020202020204" pitchFamily="34" charset="0"/>
            </a:endParaRPr>
          </a:p>
          <a:p>
            <a:pPr marL="289337" indent="-289337" defTabSz="785331">
              <a:buFont typeface="Arial" panose="020B0604020202020204" pitchFamily="34" charset="0"/>
              <a:buChar char="•"/>
            </a:pPr>
            <a:r>
              <a:rPr lang="en-US" sz="3375" dirty="0">
                <a:solidFill>
                  <a:srgbClr val="262626"/>
                </a:solidFill>
                <a:latin typeface="BentonSans Book" panose="02000404020000020004" pitchFamily="2" charset="0"/>
                <a:cs typeface="Arial" panose="020B0604020202020204" pitchFamily="34" charset="0"/>
              </a:rPr>
              <a:t>Equity Ownership in</a:t>
            </a:r>
          </a:p>
          <a:p>
            <a:pPr defTabSz="785331"/>
            <a:r>
              <a:rPr lang="en-US" sz="3375" dirty="0">
                <a:solidFill>
                  <a:srgbClr val="262626"/>
                </a:solidFill>
                <a:latin typeface="BentonSans Book" panose="02000404020000020004" pitchFamily="2" charset="0"/>
                <a:cs typeface="Arial" panose="020B0604020202020204" pitchFamily="34" charset="0"/>
              </a:rPr>
              <a:t>	</a:t>
            </a:r>
            <a:r>
              <a:rPr lang="en-US" sz="3375" dirty="0" err="1">
                <a:solidFill>
                  <a:srgbClr val="262626"/>
                </a:solidFill>
                <a:latin typeface="BentonSans Book" panose="02000404020000020004" pitchFamily="2" charset="0"/>
                <a:cs typeface="Arial" panose="020B0604020202020204" pitchFamily="34" charset="0"/>
              </a:rPr>
              <a:t>RestUp</a:t>
            </a:r>
            <a:r>
              <a:rPr lang="en-US" sz="3375" dirty="0">
                <a:solidFill>
                  <a:srgbClr val="262626"/>
                </a:solidFill>
                <a:latin typeface="BentonSans Book" panose="02000404020000020004" pitchFamily="2" charset="0"/>
                <a:cs typeface="Arial" panose="020B0604020202020204" pitchFamily="34" charset="0"/>
              </a:rPr>
              <a:t>, LLC</a:t>
            </a:r>
          </a:p>
          <a:p>
            <a:pPr defTabSz="785331"/>
            <a:r>
              <a:rPr lang="en-US" sz="3375" dirty="0">
                <a:solidFill>
                  <a:srgbClr val="262626"/>
                </a:solidFill>
                <a:latin typeface="BentonSans Book" panose="02000404020000020004" pitchFamily="2" charset="0"/>
                <a:cs typeface="Arial" panose="020B0604020202020204" pitchFamily="34" charset="0"/>
              </a:rPr>
              <a:t>	Preferred Population Health Management, LLC</a:t>
            </a:r>
          </a:p>
          <a:p>
            <a:pPr defTabSz="785331"/>
            <a:r>
              <a:rPr lang="en-US" sz="3375" dirty="0">
                <a:solidFill>
                  <a:srgbClr val="262626"/>
                </a:solidFill>
                <a:latin typeface="BentonSans Book" panose="02000404020000020004" pitchFamily="2" charset="0"/>
                <a:cs typeface="Arial" panose="020B0604020202020204" pitchFamily="34" charset="0"/>
              </a:rPr>
              <a:t>	Blue </a:t>
            </a:r>
            <a:r>
              <a:rPr lang="en-US" sz="3375" dirty="0" err="1">
                <a:solidFill>
                  <a:srgbClr val="262626"/>
                </a:solidFill>
                <a:latin typeface="BentonSans Book" panose="02000404020000020004" pitchFamily="2" charset="0"/>
                <a:cs typeface="Arial" panose="020B0604020202020204" pitchFamily="34" charset="0"/>
              </a:rPr>
              <a:t>Agilis</a:t>
            </a:r>
            <a:r>
              <a:rPr lang="en-US" sz="3375" dirty="0">
                <a:solidFill>
                  <a:srgbClr val="262626"/>
                </a:solidFill>
                <a:latin typeface="BentonSans Book" panose="02000404020000020004" pitchFamily="2" charset="0"/>
                <a:cs typeface="Arial" panose="020B0604020202020204" pitchFamily="34" charset="0"/>
              </a:rPr>
              <a:t>, LLC</a:t>
            </a:r>
          </a:p>
          <a:p>
            <a:pPr defTabSz="785331"/>
            <a:r>
              <a:rPr lang="en-US" sz="3375" dirty="0">
                <a:solidFill>
                  <a:srgbClr val="262626"/>
                </a:solidFill>
                <a:latin typeface="BentonSans Book" panose="02000404020000020004" pitchFamily="2" charset="0"/>
                <a:cs typeface="Arial" panose="020B0604020202020204" pitchFamily="34" charset="0"/>
              </a:rPr>
              <a:t>	</a:t>
            </a:r>
            <a:r>
              <a:rPr lang="en-US" sz="3375" dirty="0" err="1">
                <a:solidFill>
                  <a:srgbClr val="262626"/>
                </a:solidFill>
                <a:latin typeface="BentonSans Book" panose="02000404020000020004" pitchFamily="2" charset="0"/>
                <a:cs typeface="Arial" panose="020B0604020202020204" pitchFamily="34" charset="0"/>
              </a:rPr>
              <a:t>DigiCare</a:t>
            </a:r>
            <a:r>
              <a:rPr lang="en-US" sz="3375" dirty="0">
                <a:solidFill>
                  <a:srgbClr val="262626"/>
                </a:solidFill>
                <a:latin typeface="BentonSans Book" panose="02000404020000020004" pitchFamily="2" charset="0"/>
                <a:cs typeface="Arial" panose="020B0604020202020204" pitchFamily="34" charset="0"/>
              </a:rPr>
              <a:t> Realized, Inc</a:t>
            </a:r>
          </a:p>
          <a:p>
            <a:pPr marL="482228" indent="-482228" defTabSz="785331">
              <a:buFont typeface="Arial" panose="020B0604020202020204" pitchFamily="34" charset="0"/>
              <a:buChar char="•"/>
            </a:pPr>
            <a:r>
              <a:rPr lang="en-US" sz="3375" dirty="0">
                <a:solidFill>
                  <a:srgbClr val="262626"/>
                </a:solidFill>
                <a:latin typeface="BentonSans Book" panose="02000404020000020004" pitchFamily="2" charset="0"/>
                <a:cs typeface="Arial" panose="020B0604020202020204" pitchFamily="34" charset="0"/>
              </a:rPr>
              <a:t>Advisory board member in the past 12 months for :</a:t>
            </a:r>
          </a:p>
          <a:p>
            <a:pPr defTabSz="785331"/>
            <a:r>
              <a:rPr lang="en-US" sz="3375" dirty="0">
                <a:solidFill>
                  <a:srgbClr val="262626"/>
                </a:solidFill>
                <a:latin typeface="BentonSans Book" panose="02000404020000020004" pitchFamily="2" charset="0"/>
                <a:cs typeface="Arial" panose="020B0604020202020204" pitchFamily="34" charset="0"/>
              </a:rPr>
              <a:t>	Biogen, Genentech, Lilly, Merck &amp; Eisai </a:t>
            </a:r>
          </a:p>
          <a:p>
            <a:pPr marL="289337" indent="-289337" defTabSz="785331">
              <a:buFont typeface="Arial" panose="020B0604020202020204" pitchFamily="34" charset="0"/>
              <a:buChar char="•"/>
            </a:pPr>
            <a:r>
              <a:rPr lang="en-US" sz="3375" dirty="0">
                <a:solidFill>
                  <a:srgbClr val="262626"/>
                </a:solidFill>
                <a:latin typeface="BentonSans Book" panose="02000404020000020004" pitchFamily="2" charset="0"/>
                <a:cs typeface="Arial" panose="020B0604020202020204" pitchFamily="34" charset="0"/>
              </a:rPr>
              <a:t>Author with royalty for</a:t>
            </a:r>
          </a:p>
          <a:p>
            <a:pPr marL="675119" lvl="1" indent="-289337" defTabSz="785331">
              <a:buFont typeface="Arial" panose="020B0604020202020204" pitchFamily="34" charset="0"/>
              <a:buChar char="•"/>
            </a:pPr>
            <a:r>
              <a:rPr lang="en-US" sz="3375" dirty="0">
                <a:solidFill>
                  <a:srgbClr val="262626"/>
                </a:solidFill>
                <a:latin typeface="BentonSans Book" panose="02000404020000020004" pitchFamily="2" charset="0"/>
                <a:cs typeface="Arial" panose="020B0604020202020204" pitchFamily="34" charset="0"/>
              </a:rPr>
              <a:t>Agile Implementation Book; The Agile Network Book</a:t>
            </a:r>
          </a:p>
          <a:p>
            <a:pPr marL="289337" indent="-289337" defTabSz="785331">
              <a:buFont typeface="Arial" panose="020B0604020202020204" pitchFamily="34" charset="0"/>
              <a:buChar char="•"/>
            </a:pPr>
            <a:r>
              <a:rPr lang="en-US" sz="3375" dirty="0">
                <a:solidFill>
                  <a:srgbClr val="262626"/>
                </a:solidFill>
                <a:latin typeface="BentonSans Book" panose="02000404020000020004" pitchFamily="2" charset="0"/>
                <a:cs typeface="Arial" panose="020B0604020202020204" pitchFamily="34" charset="0"/>
              </a:rPr>
              <a:t>Teacher of </a:t>
            </a:r>
          </a:p>
          <a:p>
            <a:pPr marL="675119" lvl="1" indent="-289337" defTabSz="785331">
              <a:buFont typeface="Arial" panose="020B0604020202020204" pitchFamily="34" charset="0"/>
              <a:buChar char="•"/>
            </a:pPr>
            <a:r>
              <a:rPr lang="en-US" sz="3375" dirty="0">
                <a:solidFill>
                  <a:srgbClr val="262626"/>
                </a:solidFill>
                <a:latin typeface="BentonSans Book" panose="02000404020000020004" pitchFamily="2" charset="0"/>
                <a:cs typeface="Arial" panose="020B0604020202020204" pitchFamily="34" charset="0"/>
              </a:rPr>
              <a:t>IU Graduate Certificate in Innovation and Implementation Science</a:t>
            </a:r>
          </a:p>
          <a:p>
            <a:pPr marL="289337" indent="-289337" defTabSz="785331">
              <a:buFont typeface="Arial" panose="020B0604020202020204" pitchFamily="34" charset="0"/>
              <a:buChar char="•"/>
            </a:pPr>
            <a:r>
              <a:rPr lang="en-US" sz="3375" dirty="0">
                <a:solidFill>
                  <a:srgbClr val="262626"/>
                </a:solidFill>
                <a:latin typeface="BentonSans Book" panose="02000404020000020004" pitchFamily="2" charset="0"/>
                <a:cs typeface="Arial" panose="020B0604020202020204" pitchFamily="34" charset="0"/>
              </a:rPr>
              <a:t>Scientist who receive funding from Federal agencies</a:t>
            </a:r>
          </a:p>
          <a:p>
            <a:pPr marL="675119" lvl="1" indent="-289337" defTabSz="785331">
              <a:buFont typeface="Arial" panose="020B0604020202020204" pitchFamily="34" charset="0"/>
              <a:buChar char="•"/>
            </a:pPr>
            <a:r>
              <a:rPr lang="en-US" sz="3375" dirty="0">
                <a:solidFill>
                  <a:srgbClr val="262626"/>
                </a:solidFill>
                <a:latin typeface="BentonSans Book" panose="02000404020000020004" pitchFamily="2" charset="0"/>
                <a:cs typeface="Arial" panose="020B0604020202020204" pitchFamily="34" charset="0"/>
              </a:rPr>
              <a:t>NIH</a:t>
            </a:r>
          </a:p>
          <a:p>
            <a:pPr marL="675119" lvl="1" indent="-289337" defTabSz="785331">
              <a:buFont typeface="Arial" panose="020B0604020202020204" pitchFamily="34" charset="0"/>
              <a:buChar char="•"/>
            </a:pPr>
            <a:r>
              <a:rPr lang="en-US" sz="3375" dirty="0">
                <a:solidFill>
                  <a:srgbClr val="262626"/>
                </a:solidFill>
                <a:latin typeface="BentonSans Book" panose="02000404020000020004" pitchFamily="2" charset="0"/>
                <a:cs typeface="Arial" panose="020B0604020202020204" pitchFamily="34" charset="0"/>
              </a:rPr>
              <a:t>AHRQ</a:t>
            </a:r>
          </a:p>
          <a:p>
            <a:pPr marL="675119" lvl="1" indent="-289337" defTabSz="785331">
              <a:buFont typeface="Arial" panose="020B0604020202020204" pitchFamily="34" charset="0"/>
              <a:buChar char="•"/>
            </a:pPr>
            <a:r>
              <a:rPr lang="en-US" sz="3375" dirty="0">
                <a:solidFill>
                  <a:srgbClr val="262626"/>
                </a:solidFill>
                <a:latin typeface="BentonSans Book" panose="02000404020000020004" pitchFamily="2" charset="0"/>
                <a:cs typeface="Arial" panose="020B0604020202020204" pitchFamily="34" charset="0"/>
              </a:rPr>
              <a:t>CMS</a:t>
            </a:r>
          </a:p>
        </p:txBody>
      </p:sp>
    </p:spTree>
    <p:extLst>
      <p:ext uri="{BB962C8B-B14F-4D97-AF65-F5344CB8AC3E}">
        <p14:creationId xmlns:p14="http://schemas.microsoft.com/office/powerpoint/2010/main" val="32889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4EE1A-4DE3-FD8D-AC6C-BFB3990EBB07}"/>
              </a:ext>
            </a:extLst>
          </p:cNvPr>
          <p:cNvSpPr>
            <a:spLocks noGrp="1"/>
          </p:cNvSpPr>
          <p:nvPr>
            <p:ph type="ctrTitle"/>
          </p:nvPr>
        </p:nvSpPr>
        <p:spPr/>
        <p:txBody>
          <a:bodyPr/>
          <a:lstStyle/>
          <a:p>
            <a:r>
              <a:rPr lang="en-US" dirty="0"/>
              <a:t>The Critical Care Recovery Center Case</a:t>
            </a:r>
          </a:p>
        </p:txBody>
      </p:sp>
      <p:sp>
        <p:nvSpPr>
          <p:cNvPr id="3" name="Content Placeholder 2">
            <a:extLst>
              <a:ext uri="{FF2B5EF4-FFF2-40B4-BE49-F238E27FC236}">
                <a16:creationId xmlns:a16="http://schemas.microsoft.com/office/drawing/2014/main" id="{A1A6826A-8A69-A166-CE39-2C6C62B5AD62}"/>
              </a:ext>
            </a:extLst>
          </p:cNvPr>
          <p:cNvSpPr>
            <a:spLocks noGrp="1"/>
          </p:cNvSpPr>
          <p:nvPr>
            <p:ph idx="1"/>
          </p:nvPr>
        </p:nvSpPr>
        <p:spPr/>
        <p:txBody>
          <a:bodyPr/>
          <a:lstStyle/>
          <a:p>
            <a:pPr marL="0" marR="0" lvl="0" indent="0">
              <a:lnSpc>
                <a:spcPct val="107000"/>
              </a:lnSpc>
              <a:spcBef>
                <a:spcPts val="0"/>
              </a:spcBef>
              <a:spcAft>
                <a:spcPts val="0"/>
              </a:spcAft>
              <a:buNone/>
            </a:pPr>
            <a:r>
              <a:rPr lang="en-US" sz="2800" u="sng" dirty="0">
                <a:effectLst/>
                <a:latin typeface="BentonSans Book" panose="02000404020000020004" pitchFamily="2" charset="0"/>
                <a:ea typeface="Calibri" panose="020F0502020204030204" pitchFamily="34" charset="0"/>
                <a:cs typeface="Times New Roman" panose="02020603050405020304" pitchFamily="18" charset="0"/>
              </a:rPr>
              <a:t>The Need</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 With the identification of Post-Intensive Care Syndrome (PICS), a need presented itself for unifying management of long-term complications associated with critical illness.  There was no existing model for delivering this type of care, so leaders at </a:t>
            </a:r>
            <a:r>
              <a:rPr lang="en-US" sz="2800" dirty="0" err="1">
                <a:effectLst/>
                <a:latin typeface="BentonSans Book" panose="02000404020000020004" pitchFamily="2" charset="0"/>
                <a:ea typeface="Calibri" panose="020F0502020204030204" pitchFamily="34" charset="0"/>
                <a:cs typeface="Times New Roman" panose="02020603050405020304" pitchFamily="18" charset="0"/>
              </a:rPr>
              <a:t>Eskenazi</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 Health (then </a:t>
            </a:r>
            <a:r>
              <a:rPr lang="en-US" sz="2800" dirty="0" err="1">
                <a:effectLst/>
                <a:latin typeface="BentonSans Book" panose="02000404020000020004" pitchFamily="2" charset="0"/>
                <a:ea typeface="Calibri" panose="020F0502020204030204" pitchFamily="34" charset="0"/>
                <a:cs typeface="Times New Roman" panose="02020603050405020304" pitchFamily="18" charset="0"/>
              </a:rPr>
              <a:t>Wishard</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 Health Services) identified the need for developing a way to keep their ICU admissions below the national average.</a:t>
            </a:r>
          </a:p>
          <a:p>
            <a:pPr marL="0" marR="0" lvl="0" indent="0">
              <a:lnSpc>
                <a:spcPct val="107000"/>
              </a:lnSpc>
              <a:spcBef>
                <a:spcPts val="0"/>
              </a:spcBef>
              <a:spcAft>
                <a:spcPts val="0"/>
              </a:spcAft>
              <a:buNone/>
            </a:pPr>
            <a:r>
              <a:rPr lang="en-US" sz="2800" u="sng" dirty="0">
                <a:effectLst/>
                <a:latin typeface="BentonSans Book" panose="02000404020000020004" pitchFamily="2" charset="0"/>
                <a:ea typeface="Calibri" panose="020F0502020204030204" pitchFamily="34" charset="0"/>
                <a:cs typeface="Times New Roman" panose="02020603050405020304" pitchFamily="18" charset="0"/>
              </a:rPr>
              <a:t>Implementation</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 Working with the pulmonary/critical care and geriatrics divisions at the Indiana University School of Medicine, the leadership at the Sidney and Lois </a:t>
            </a:r>
            <a:r>
              <a:rPr lang="en-US" sz="2800" dirty="0" err="1">
                <a:effectLst/>
                <a:latin typeface="BentonSans Book" panose="02000404020000020004" pitchFamily="2" charset="0"/>
                <a:ea typeface="Calibri" panose="020F0502020204030204" pitchFamily="34" charset="0"/>
                <a:cs typeface="Times New Roman" panose="02020603050405020304" pitchFamily="18" charset="0"/>
              </a:rPr>
              <a:t>Eskenazi</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 Hospital employed methods of Implementation and Complexity Science to establish the Critical Care Recovery Center (CCRC) in 2011.</a:t>
            </a:r>
          </a:p>
          <a:p>
            <a:pPr marL="0" marR="0" lvl="0" indent="0">
              <a:lnSpc>
                <a:spcPct val="107000"/>
              </a:lnSpc>
              <a:spcBef>
                <a:spcPts val="0"/>
              </a:spcBef>
              <a:spcAft>
                <a:spcPts val="800"/>
              </a:spcAft>
              <a:buNone/>
            </a:pPr>
            <a:r>
              <a:rPr lang="en-US" sz="2800" u="sng" dirty="0">
                <a:effectLst/>
                <a:latin typeface="BentonSans Book" panose="02000404020000020004" pitchFamily="2" charset="0"/>
                <a:ea typeface="Calibri" panose="020F0502020204030204" pitchFamily="34" charset="0"/>
                <a:cs typeface="Times New Roman" panose="02020603050405020304" pitchFamily="18" charset="0"/>
              </a:rPr>
              <a:t>Successful Outcome</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 The CCRC delivered on its mission to enhance the delivery of care for ICU patients.  Both the improved care and improved health outcomes will continue to contribute towards reducing the amount of patients re-hospitalized after ICU discharge.</a:t>
            </a:r>
          </a:p>
          <a:p>
            <a:pPr marL="0" indent="0">
              <a:buNone/>
            </a:pPr>
            <a:endParaRPr lang="en-US" dirty="0"/>
          </a:p>
        </p:txBody>
      </p:sp>
    </p:spTree>
    <p:extLst>
      <p:ext uri="{BB962C8B-B14F-4D97-AF65-F5344CB8AC3E}">
        <p14:creationId xmlns:p14="http://schemas.microsoft.com/office/powerpoint/2010/main" val="807787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82C8-D202-5AA4-6DC6-690826D5E5EA}"/>
              </a:ext>
            </a:extLst>
          </p:cNvPr>
          <p:cNvSpPr>
            <a:spLocks noGrp="1"/>
          </p:cNvSpPr>
          <p:nvPr>
            <p:ph type="ctrTitle"/>
          </p:nvPr>
        </p:nvSpPr>
        <p:spPr/>
        <p:txBody>
          <a:bodyPr/>
          <a:lstStyle/>
          <a:p>
            <a:r>
              <a:rPr lang="en-US" dirty="0"/>
              <a:t>Executive Summary</a:t>
            </a:r>
          </a:p>
        </p:txBody>
      </p:sp>
      <p:sp>
        <p:nvSpPr>
          <p:cNvPr id="3" name="Content Placeholder 2">
            <a:extLst>
              <a:ext uri="{FF2B5EF4-FFF2-40B4-BE49-F238E27FC236}">
                <a16:creationId xmlns:a16="http://schemas.microsoft.com/office/drawing/2014/main" id="{8968C9CF-F54D-60DC-0FB4-6F7984C5E578}"/>
              </a:ext>
            </a:extLst>
          </p:cNvPr>
          <p:cNvSpPr>
            <a:spLocks noGrp="1"/>
          </p:cNvSpPr>
          <p:nvPr>
            <p:ph idx="1"/>
          </p:nvPr>
        </p:nvSpPr>
        <p:spPr/>
        <p:txBody>
          <a:bodyPr/>
          <a:lstStyle/>
          <a:p>
            <a:pPr marL="0" indent="0">
              <a:buNone/>
            </a:pPr>
            <a:r>
              <a:rPr lang="en-US" sz="2800" dirty="0">
                <a:effectLst/>
                <a:latin typeface="BentonSans Book" panose="02000404020000020004" pitchFamily="2" charset="0"/>
                <a:ea typeface="Calibri" panose="020F0502020204030204" pitchFamily="34" charset="0"/>
                <a:cs typeface="Times New Roman" panose="02020603050405020304" pitchFamily="18" charset="0"/>
              </a:rPr>
              <a:t>	Innovation in the field of healthcare is always a challenge.  Clinicians often have evidence-based solutions to problems that they face in their practices everyday, but the means to apply those innovations and solutions to their local environment is usually less apparent.  Leadership at </a:t>
            </a:r>
            <a:r>
              <a:rPr lang="en-US" sz="2800" dirty="0" err="1">
                <a:effectLst/>
                <a:latin typeface="BentonSans Book" panose="02000404020000020004" pitchFamily="2" charset="0"/>
                <a:ea typeface="Calibri" panose="020F0502020204030204" pitchFamily="34" charset="0"/>
                <a:cs typeface="Times New Roman" panose="02020603050405020304" pitchFamily="18" charset="0"/>
              </a:rPr>
              <a:t>Eskenazi</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 Health recognized an opportunity to better manage the care of their ICU patients, as a high percentage of ICU patients often return to the hospital with serious complications.  The team at the Sidney and Louis </a:t>
            </a:r>
            <a:r>
              <a:rPr lang="en-US" sz="2800" dirty="0" err="1">
                <a:effectLst/>
                <a:latin typeface="BentonSans Book" panose="02000404020000020004" pitchFamily="2" charset="0"/>
                <a:ea typeface="Calibri" panose="020F0502020204030204" pitchFamily="34" charset="0"/>
                <a:cs typeface="Times New Roman" panose="02020603050405020304" pitchFamily="18" charset="0"/>
              </a:rPr>
              <a:t>Eskenazi</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 Hospital endeavored to implement a new care model in the form of a Recovery Center for their patients in order to lessen the impact of Post-Intensive Care Syndrome.  The hospital received implementation guidance from the leaders of Indiana University School of Medicine’s Innovation and Implementation Science Initiative (IISI), who provided the means to develop their solution into a functioning clinic.  By applying the Agile Implementation process, the hospital successfully launched the Critical Care Recovery Center in 2011.  Even in the early stages of operation, the Center had a positive impact on the progress of their patients’ recovery.</a:t>
            </a:r>
          </a:p>
          <a:p>
            <a:pPr marL="0" indent="0">
              <a:buNone/>
            </a:pPr>
            <a:endParaRPr lang="en-US" dirty="0"/>
          </a:p>
        </p:txBody>
      </p:sp>
    </p:spTree>
    <p:extLst>
      <p:ext uri="{BB962C8B-B14F-4D97-AF65-F5344CB8AC3E}">
        <p14:creationId xmlns:p14="http://schemas.microsoft.com/office/powerpoint/2010/main" val="1075349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7E6B09-A169-4999-B22F-9974A8F00D6F}"/>
              </a:ext>
            </a:extLst>
          </p:cNvPr>
          <p:cNvSpPr>
            <a:spLocks noGrp="1"/>
          </p:cNvSpPr>
          <p:nvPr>
            <p:ph type="sldNum" sz="quarter" idx="4294967295"/>
          </p:nvPr>
        </p:nvSpPr>
        <p:spPr>
          <a:xfrm>
            <a:off x="0" y="6802438"/>
            <a:ext cx="2243138" cy="366712"/>
          </a:xfrm>
          <a:prstGeom prst="rect">
            <a:avLst/>
          </a:prstGeom>
        </p:spPr>
        <p:txBody>
          <a:bodyPr wrap="square" lIns="0" tIns="0" rIns="0" bIns="0">
            <a:spAutoFit/>
          </a:bodyP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32</a:t>
            </a:fld>
            <a:endParaRPr lang="en-US" dirty="0"/>
          </a:p>
        </p:txBody>
      </p:sp>
      <p:pic>
        <p:nvPicPr>
          <p:cNvPr id="5" name="Picture 4">
            <a:extLst>
              <a:ext uri="{FF2B5EF4-FFF2-40B4-BE49-F238E27FC236}">
                <a16:creationId xmlns:a16="http://schemas.microsoft.com/office/drawing/2014/main" id="{EC871D79-1880-4EF7-ACA4-DF725DD26E52}"/>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33687" y="4845270"/>
            <a:ext cx="12191500" cy="4309872"/>
          </a:xfrm>
          <a:prstGeom prst="rect">
            <a:avLst/>
          </a:prstGeom>
          <a:noFill/>
          <a:ln>
            <a:noFill/>
          </a:ln>
        </p:spPr>
      </p:pic>
      <p:sp>
        <p:nvSpPr>
          <p:cNvPr id="7" name="Content Placeholder 2">
            <a:extLst>
              <a:ext uri="{FF2B5EF4-FFF2-40B4-BE49-F238E27FC236}">
                <a16:creationId xmlns:a16="http://schemas.microsoft.com/office/drawing/2014/main" id="{F67A6126-BB48-4D48-8448-CB8936C10C10}"/>
              </a:ext>
            </a:extLst>
          </p:cNvPr>
          <p:cNvSpPr txBox="1">
            <a:spLocks/>
          </p:cNvSpPr>
          <p:nvPr/>
        </p:nvSpPr>
        <p:spPr>
          <a:xfrm>
            <a:off x="2782093" y="3243797"/>
            <a:ext cx="12638984" cy="1363258"/>
          </a:xfrm>
          <a:prstGeom prst="rect">
            <a:avLst/>
          </a:prstGeom>
        </p:spPr>
        <p:txBody>
          <a:bodyPr wrap="square" lIns="0" tIns="0" rIns="0" bIns="0">
            <a:spAutoFit/>
          </a:bodyPr>
          <a:lstStyle>
            <a:lvl1pPr marL="0">
              <a:defRPr sz="2100" b="0" i="0">
                <a:solidFill>
                  <a:schemeClr val="bg1"/>
                </a:solidFill>
                <a:latin typeface="Arial Narrow"/>
                <a:ea typeface="+mn-ea"/>
                <a:cs typeface="Arial Narrow"/>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2953" kern="0" dirty="0">
                <a:solidFill>
                  <a:schemeClr val="tx1"/>
                </a:solidFill>
                <a:latin typeface="BentonSans Book" panose="02000404020000020004" pitchFamily="2" charset="0"/>
              </a:rPr>
              <a:t>More</a:t>
            </a:r>
            <a:r>
              <a:rPr lang="en-US" sz="2953" kern="0" dirty="0">
                <a:latin typeface="BentonSans Book" panose="02000404020000020004" pitchFamily="2" charset="0"/>
              </a:rPr>
              <a:t> </a:t>
            </a:r>
            <a:r>
              <a:rPr lang="en-US" sz="2953" kern="0" dirty="0">
                <a:solidFill>
                  <a:schemeClr val="tx1"/>
                </a:solidFill>
                <a:latin typeface="BentonSans Book" panose="02000404020000020004" pitchFamily="2" charset="0"/>
              </a:rPr>
              <a:t>than 5 million patients are admitted to ICU each year in US</a:t>
            </a:r>
          </a:p>
          <a:p>
            <a:r>
              <a:rPr lang="en-US" sz="2953" kern="0" dirty="0">
                <a:solidFill>
                  <a:schemeClr val="tx1"/>
                </a:solidFill>
                <a:latin typeface="BentonSans Book" panose="02000404020000020004" pitchFamily="2" charset="0"/>
              </a:rPr>
              <a:t>The stress of illness and invasive treatments can result in cognitive, physical, and psychological disabilities.</a:t>
            </a:r>
          </a:p>
        </p:txBody>
      </p:sp>
      <p:sp>
        <p:nvSpPr>
          <p:cNvPr id="10" name="Title 9">
            <a:extLst>
              <a:ext uri="{FF2B5EF4-FFF2-40B4-BE49-F238E27FC236}">
                <a16:creationId xmlns:a16="http://schemas.microsoft.com/office/drawing/2014/main" id="{E766FD58-4F1B-19E4-91B1-FF86B951C55C}"/>
              </a:ext>
            </a:extLst>
          </p:cNvPr>
          <p:cNvSpPr>
            <a:spLocks noGrp="1"/>
          </p:cNvSpPr>
          <p:nvPr>
            <p:ph type="ctrTitle"/>
          </p:nvPr>
        </p:nvSpPr>
        <p:spPr>
          <a:xfrm>
            <a:off x="0" y="214637"/>
            <a:ext cx="18288000" cy="1398131"/>
          </a:xfrm>
        </p:spPr>
        <p:txBody>
          <a:bodyPr>
            <a:normAutofit/>
          </a:bodyPr>
          <a:lstStyle/>
          <a:p>
            <a:r>
              <a:rPr lang="en-US" dirty="0"/>
              <a:t>The Story of The Critical Care Recovery Center</a:t>
            </a:r>
          </a:p>
        </p:txBody>
      </p:sp>
    </p:spTree>
    <p:extLst>
      <p:ext uri="{BB962C8B-B14F-4D97-AF65-F5344CB8AC3E}">
        <p14:creationId xmlns:p14="http://schemas.microsoft.com/office/powerpoint/2010/main" val="22398040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F1ACA-1477-4B7C-3DD8-00E41A065EA6}"/>
              </a:ext>
            </a:extLst>
          </p:cNvPr>
          <p:cNvSpPr>
            <a:spLocks noGrp="1"/>
          </p:cNvSpPr>
          <p:nvPr>
            <p:ph type="ctrTitle"/>
          </p:nvPr>
        </p:nvSpPr>
        <p:spPr/>
        <p:txBody>
          <a:bodyPr/>
          <a:lstStyle/>
          <a:p>
            <a:r>
              <a:rPr lang="en-US" dirty="0"/>
              <a:t>The Need</a:t>
            </a:r>
          </a:p>
        </p:txBody>
      </p:sp>
      <p:sp>
        <p:nvSpPr>
          <p:cNvPr id="3" name="Content Placeholder 2">
            <a:extLst>
              <a:ext uri="{FF2B5EF4-FFF2-40B4-BE49-F238E27FC236}">
                <a16:creationId xmlns:a16="http://schemas.microsoft.com/office/drawing/2014/main" id="{619B5014-DEEF-1CB4-3442-C29CE572A5D1}"/>
              </a:ext>
            </a:extLst>
          </p:cNvPr>
          <p:cNvSpPr>
            <a:spLocks noGrp="1"/>
          </p:cNvSpPr>
          <p:nvPr>
            <p:ph idx="1"/>
          </p:nvPr>
        </p:nvSpPr>
        <p:spPr/>
        <p:txBody>
          <a:bodyPr/>
          <a:lstStyle/>
          <a:p>
            <a:pPr marL="0" indent="0">
              <a:buNone/>
            </a:pPr>
            <a:r>
              <a:rPr lang="en-US" sz="2800" dirty="0">
                <a:effectLst/>
                <a:latin typeface="BentonSans Book" panose="02000404020000020004" pitchFamily="2" charset="0"/>
                <a:ea typeface="Calibri" panose="020F0502020204030204" pitchFamily="34" charset="0"/>
                <a:cs typeface="Times New Roman" panose="02020603050405020304" pitchFamily="18" charset="0"/>
              </a:rPr>
              <a:t>	Intensive Care Units receive more than 5 million Americans annually, being brought in with life-threatening illnesses. Typically, as a result of these illnesses, ICU patients obtain invasive but life-sustaining treatments.  Due to these treatments, some patients return with serious cognitive, physical, and psychological effects affecting their daily lives, referred to as Post-Intensive Care Syndrome.  Indiana University School of Medicine, along with the Sidney and Louis </a:t>
            </a:r>
            <a:r>
              <a:rPr lang="en-US" sz="2800" dirty="0" err="1">
                <a:effectLst/>
                <a:latin typeface="BentonSans Book" panose="02000404020000020004" pitchFamily="2" charset="0"/>
                <a:ea typeface="Calibri" panose="020F0502020204030204" pitchFamily="34" charset="0"/>
                <a:cs typeface="Times New Roman" panose="02020603050405020304" pitchFamily="18" charset="0"/>
              </a:rPr>
              <a:t>Eskenazi</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 Hospital (then </a:t>
            </a:r>
            <a:r>
              <a:rPr lang="en-US" sz="2800" dirty="0" err="1">
                <a:effectLst/>
                <a:latin typeface="BentonSans Book" panose="02000404020000020004" pitchFamily="2" charset="0"/>
                <a:ea typeface="Calibri" panose="020F0502020204030204" pitchFamily="34" charset="0"/>
                <a:cs typeface="Times New Roman" panose="02020603050405020304" pitchFamily="18" charset="0"/>
              </a:rPr>
              <a:t>Wishard</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 Memorial Hospital), sought to prevent these major difficulties.  Various approaches to follow-up care existed at the time the leadership was seeking a solution; however, none of them were identified specifically for the need of managing the set of chronic conditions often associated with critical illness.  Leadership saw this as an opportunity to innovate a care model to ensure that the hospital’s ICU admissions were sustainably below the national average. </a:t>
            </a:r>
          </a:p>
          <a:p>
            <a:endParaRPr lang="en-US" dirty="0"/>
          </a:p>
        </p:txBody>
      </p:sp>
    </p:spTree>
    <p:extLst>
      <p:ext uri="{BB962C8B-B14F-4D97-AF65-F5344CB8AC3E}">
        <p14:creationId xmlns:p14="http://schemas.microsoft.com/office/powerpoint/2010/main" val="1377501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2BA62-EFEB-ACA6-BB4A-93E47095D2A1}"/>
              </a:ext>
            </a:extLst>
          </p:cNvPr>
          <p:cNvSpPr>
            <a:spLocks noGrp="1"/>
          </p:cNvSpPr>
          <p:nvPr>
            <p:ph type="ctrTitle"/>
          </p:nvPr>
        </p:nvSpPr>
        <p:spPr/>
        <p:txBody>
          <a:bodyPr/>
          <a:lstStyle/>
          <a:p>
            <a:r>
              <a:rPr lang="en-US" dirty="0"/>
              <a:t>The Implementation</a:t>
            </a:r>
          </a:p>
        </p:txBody>
      </p:sp>
      <p:sp>
        <p:nvSpPr>
          <p:cNvPr id="3" name="Content Placeholder 2">
            <a:extLst>
              <a:ext uri="{FF2B5EF4-FFF2-40B4-BE49-F238E27FC236}">
                <a16:creationId xmlns:a16="http://schemas.microsoft.com/office/drawing/2014/main" id="{B63B4153-AF2A-1D57-87A6-582A282148CF}"/>
              </a:ext>
            </a:extLst>
          </p:cNvPr>
          <p:cNvSpPr>
            <a:spLocks noGrp="1"/>
          </p:cNvSpPr>
          <p:nvPr>
            <p:ph idx="1"/>
          </p:nvPr>
        </p:nvSpPr>
        <p:spPr/>
        <p:txBody>
          <a:bodyPr/>
          <a:lstStyle/>
          <a:p>
            <a:pPr marL="0" indent="0">
              <a:buNone/>
            </a:pPr>
            <a:r>
              <a:rPr lang="en-US" sz="1800" dirty="0">
                <a:effectLst/>
                <a:latin typeface="BentonSans Book" panose="02000404020000020004" pitchFamily="2" charset="0"/>
                <a:ea typeface="Calibri" panose="020F0502020204030204" pitchFamily="34" charset="0"/>
                <a:cs typeface="Times New Roman" panose="02020603050405020304" pitchFamily="18" charset="0"/>
              </a:rPr>
              <a:t>	</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In order to develop the care model to be implemented by the Critical Care Recovery Center at </a:t>
            </a:r>
            <a:r>
              <a:rPr lang="en-US" sz="2800" dirty="0" err="1">
                <a:effectLst/>
                <a:latin typeface="BentonSans Book" panose="02000404020000020004" pitchFamily="2" charset="0"/>
                <a:ea typeface="Calibri" panose="020F0502020204030204" pitchFamily="34" charset="0"/>
                <a:cs typeface="Times New Roman" panose="02020603050405020304" pitchFamily="18" charset="0"/>
              </a:rPr>
              <a:t>Eskenazi</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 Health, leadership drew from two important approaches that are part of the Agile Implementation Process—the Complex Adaptive System and Reflective Adaptive Process methods.  Among the principles learned from these methods were important guidelines for establishing a communication plan with team members and adapting to emergent behaviors as the system undergoes change over time.  By holding meetings that involved stakeholders with diverse perspectives coming from different clinical departments, the team developed a unified mission for achieving improved health outcomes.  Having leadership intentionally plan for these regularly scheduled meetings created the outlets for important relationships to form.  It also provided the platform for developing the main goals of the project and the required steps needed to reach those goals.  The optimal physical requirements for the Center, as well as the standard operating procedures for the care teams were determined through collaborative brainstorming sessions.  The Critical Care Recovery Center officially launched in 2011.  Fifty-three new patients were seen by May 2012.</a:t>
            </a:r>
          </a:p>
          <a:p>
            <a:pPr marL="0" indent="0">
              <a:buNone/>
            </a:pPr>
            <a:endParaRPr lang="en-US" dirty="0"/>
          </a:p>
        </p:txBody>
      </p:sp>
    </p:spTree>
    <p:extLst>
      <p:ext uri="{BB962C8B-B14F-4D97-AF65-F5344CB8AC3E}">
        <p14:creationId xmlns:p14="http://schemas.microsoft.com/office/powerpoint/2010/main" val="993950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A1880-4E27-9ECC-EAB0-9CA924E34C70}"/>
              </a:ext>
            </a:extLst>
          </p:cNvPr>
          <p:cNvSpPr>
            <a:spLocks noGrp="1"/>
          </p:cNvSpPr>
          <p:nvPr>
            <p:ph type="ctrTitle"/>
          </p:nvPr>
        </p:nvSpPr>
        <p:spPr/>
        <p:txBody>
          <a:bodyPr/>
          <a:lstStyle/>
          <a:p>
            <a:r>
              <a:rPr lang="en-US" dirty="0"/>
              <a:t>Minimally Standardized Post-ICU Care</a:t>
            </a:r>
          </a:p>
        </p:txBody>
      </p:sp>
      <p:sp>
        <p:nvSpPr>
          <p:cNvPr id="4" name="Slide Number Placeholder 3">
            <a:extLst>
              <a:ext uri="{FF2B5EF4-FFF2-40B4-BE49-F238E27FC236}">
                <a16:creationId xmlns:a16="http://schemas.microsoft.com/office/drawing/2014/main" id="{C7D61C48-9594-4BD7-B92A-DD60F55842E5}"/>
              </a:ext>
            </a:extLst>
          </p:cNvPr>
          <p:cNvSpPr>
            <a:spLocks noGrp="1"/>
          </p:cNvSpPr>
          <p:nvPr>
            <p:ph type="sldNum" sz="quarter" idx="4294967295"/>
          </p:nvPr>
        </p:nvSpPr>
        <p:spPr>
          <a:xfrm>
            <a:off x="0" y="6802438"/>
            <a:ext cx="2243138" cy="366712"/>
          </a:xfrm>
          <a:prstGeom prst="rect">
            <a:avLst/>
          </a:prstGeom>
        </p:spPr>
        <p:txBody>
          <a:bodyPr wrap="square" lIns="0" tIns="0" rIns="0" bIns="0">
            <a:spAutoFit/>
          </a:bodyP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35</a:t>
            </a:fld>
            <a:endParaRPr lang="en-US" dirty="0"/>
          </a:p>
        </p:txBody>
      </p:sp>
      <p:pic>
        <p:nvPicPr>
          <p:cNvPr id="5" name="Picture 4">
            <a:extLst>
              <a:ext uri="{FF2B5EF4-FFF2-40B4-BE49-F238E27FC236}">
                <a16:creationId xmlns:a16="http://schemas.microsoft.com/office/drawing/2014/main" id="{DA4F4FF6-80EE-4F37-AF50-E2B11B034742}"/>
              </a:ext>
            </a:extLst>
          </p:cNvPr>
          <p:cNvPicPr/>
          <p:nvPr/>
        </p:nvPicPr>
        <p:blipFill rotWithShape="1">
          <a:blip r:embed="rId2" cstate="screen">
            <a:extLst>
              <a:ext uri="{28A0092B-C50C-407E-A947-70E740481C1C}">
                <a14:useLocalDpi xmlns:a14="http://schemas.microsoft.com/office/drawing/2010/main"/>
              </a:ext>
            </a:extLst>
          </a:blip>
          <a:srcRect l="1" t="14432" r="-999"/>
          <a:stretch/>
        </p:blipFill>
        <p:spPr bwMode="auto">
          <a:xfrm>
            <a:off x="3039206" y="2678906"/>
            <a:ext cx="12209588" cy="5679281"/>
          </a:xfrm>
          <a:prstGeom prst="rect">
            <a:avLst/>
          </a:prstGeom>
          <a:noFill/>
          <a:ln>
            <a:noFill/>
          </a:ln>
        </p:spPr>
      </p:pic>
    </p:spTree>
    <p:extLst>
      <p:ext uri="{BB962C8B-B14F-4D97-AF65-F5344CB8AC3E}">
        <p14:creationId xmlns:p14="http://schemas.microsoft.com/office/powerpoint/2010/main" val="29031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042FF-8DEA-19C4-6627-BFB71DAE9922}"/>
              </a:ext>
            </a:extLst>
          </p:cNvPr>
          <p:cNvSpPr>
            <a:spLocks noGrp="1"/>
          </p:cNvSpPr>
          <p:nvPr>
            <p:ph type="ctrTitle"/>
          </p:nvPr>
        </p:nvSpPr>
        <p:spPr/>
        <p:txBody>
          <a:bodyPr/>
          <a:lstStyle/>
          <a:p>
            <a:r>
              <a:rPr lang="en-US" dirty="0"/>
              <a:t>The Outcome</a:t>
            </a:r>
          </a:p>
        </p:txBody>
      </p:sp>
      <p:sp>
        <p:nvSpPr>
          <p:cNvPr id="3" name="Content Placeholder 2">
            <a:extLst>
              <a:ext uri="{FF2B5EF4-FFF2-40B4-BE49-F238E27FC236}">
                <a16:creationId xmlns:a16="http://schemas.microsoft.com/office/drawing/2014/main" id="{4074F275-08B2-9295-C128-3F746885F48A}"/>
              </a:ext>
            </a:extLst>
          </p:cNvPr>
          <p:cNvSpPr>
            <a:spLocks noGrp="1"/>
          </p:cNvSpPr>
          <p:nvPr>
            <p:ph idx="1"/>
          </p:nvPr>
        </p:nvSpPr>
        <p:spPr/>
        <p:txBody>
          <a:bodyPr/>
          <a:lstStyle/>
          <a:p>
            <a:pPr marL="0" inden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Through the implementation of the Critical Care Recovery Center, </a:t>
            </a:r>
            <a:r>
              <a:rPr lang="en-US" sz="2800" dirty="0" err="1">
                <a:effectLst/>
                <a:latin typeface="BentonSans Book" panose="02000404020000020004" pitchFamily="2" charset="0"/>
                <a:ea typeface="Calibri" panose="020F0502020204030204" pitchFamily="34" charset="0"/>
                <a:cs typeface="Times New Roman" panose="02020603050405020304" pitchFamily="18" charset="0"/>
              </a:rPr>
              <a:t>Eskenazi</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 Health experienced a positive impact on the Quadruple Aim of healthcare: better care and better health, lower costs, and enhanced clinical experience.  Care was improved as patients benefited from the team’s original mission to maximize the recovery of ICU survivors.  Significant reduction in the scores of a tool that monitors a patient’s cognitive, functional, and behavioral-psychological symptoms showed that the CCRC was having a positive impact early on by reducing the symptoms reported by patients.  During the monitoring phase, data showed marked improvements within their health system.  By aiming to reduce the impact of PICS on ICU patients, it is likely that ED readmissions are also avoided for patients of the Critical Care Recovery Center.  The Center has made massive steps forward in innovating a model for care collaboration and believes that they will continue to make significant change in the progression and treatment of Post-intensive Care syndrome through continuous innovation and adaptation.</a:t>
            </a:r>
          </a:p>
          <a:p>
            <a:pPr marL="0" indent="0">
              <a:buNone/>
            </a:pPr>
            <a:endParaRPr lang="en-US" dirty="0"/>
          </a:p>
        </p:txBody>
      </p:sp>
    </p:spTree>
    <p:extLst>
      <p:ext uri="{BB962C8B-B14F-4D97-AF65-F5344CB8AC3E}">
        <p14:creationId xmlns:p14="http://schemas.microsoft.com/office/powerpoint/2010/main" val="49728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01D476-DA27-2740-C31A-D6780ABAE9AB}"/>
              </a:ext>
            </a:extLst>
          </p:cNvPr>
          <p:cNvSpPr>
            <a:spLocks noGrp="1"/>
          </p:cNvSpPr>
          <p:nvPr>
            <p:ph type="ctrTitle"/>
          </p:nvPr>
        </p:nvSpPr>
        <p:spPr/>
        <p:txBody>
          <a:bodyPr/>
          <a:lstStyle/>
          <a:p>
            <a:r>
              <a:rPr lang="en-US" dirty="0"/>
              <a:t>Inducing Change in Critical Care</a:t>
            </a:r>
          </a:p>
        </p:txBody>
      </p:sp>
      <p:sp>
        <p:nvSpPr>
          <p:cNvPr id="4" name="Slide Number Placeholder 3">
            <a:extLst>
              <a:ext uri="{FF2B5EF4-FFF2-40B4-BE49-F238E27FC236}">
                <a16:creationId xmlns:a16="http://schemas.microsoft.com/office/drawing/2014/main" id="{198BCE6E-67DD-4324-97DB-5AE1E8046790}"/>
              </a:ext>
            </a:extLst>
          </p:cNvPr>
          <p:cNvSpPr>
            <a:spLocks noGrp="1"/>
          </p:cNvSpPr>
          <p:nvPr>
            <p:ph type="sldNum" sz="quarter" idx="4294967295"/>
          </p:nvPr>
        </p:nvSpPr>
        <p:spPr>
          <a:xfrm>
            <a:off x="0" y="6802438"/>
            <a:ext cx="2243138" cy="366712"/>
          </a:xfrm>
          <a:prstGeom prst="rect">
            <a:avLst/>
          </a:prstGeom>
        </p:spPr>
        <p:txBody>
          <a:bodyPr wrap="square" lIns="0" tIns="0" rIns="0" bIns="0">
            <a:spAutoFit/>
          </a:bodyP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37</a:t>
            </a:fld>
            <a:endParaRPr lang="en-US" dirty="0"/>
          </a:p>
        </p:txBody>
      </p:sp>
      <p:pic>
        <p:nvPicPr>
          <p:cNvPr id="6" name="Picture 5">
            <a:extLst>
              <a:ext uri="{FF2B5EF4-FFF2-40B4-BE49-F238E27FC236}">
                <a16:creationId xmlns:a16="http://schemas.microsoft.com/office/drawing/2014/main" id="{CFF9EE09-37ED-4973-B7AA-A4E72FDA5726}"/>
              </a:ext>
            </a:extLst>
          </p:cNvPr>
          <p:cNvPicPr/>
          <p:nvPr/>
        </p:nvPicPr>
        <p:blipFill>
          <a:blip r:embed="rId2" cstate="screen">
            <a:extLst>
              <a:ext uri="{28A0092B-C50C-407E-A947-70E740481C1C}">
                <a14:useLocalDpi xmlns:a14="http://schemas.microsoft.com/office/drawing/2010/main"/>
              </a:ext>
            </a:extLst>
          </a:blip>
          <a:stretch>
            <a:fillRect/>
          </a:stretch>
        </p:blipFill>
        <p:spPr bwMode="auto">
          <a:xfrm>
            <a:off x="3559374" y="2464594"/>
            <a:ext cx="11169253" cy="6107906"/>
          </a:xfrm>
          <a:prstGeom prst="rect">
            <a:avLst/>
          </a:prstGeom>
          <a:noFill/>
          <a:ln>
            <a:noFill/>
          </a:ln>
        </p:spPr>
      </p:pic>
    </p:spTree>
    <p:extLst>
      <p:ext uri="{BB962C8B-B14F-4D97-AF65-F5344CB8AC3E}">
        <p14:creationId xmlns:p14="http://schemas.microsoft.com/office/powerpoint/2010/main" val="9577138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8AF33-22CA-8797-9545-057A5432FB48}"/>
              </a:ext>
            </a:extLst>
          </p:cNvPr>
          <p:cNvSpPr>
            <a:spLocks noGrp="1"/>
          </p:cNvSpPr>
          <p:nvPr>
            <p:ph type="ctrTitle"/>
          </p:nvPr>
        </p:nvSpPr>
        <p:spPr/>
        <p:txBody>
          <a:bodyPr/>
          <a:lstStyle/>
          <a:p>
            <a:r>
              <a:rPr lang="en-US" dirty="0"/>
              <a:t>Agile Innovation</a:t>
            </a:r>
          </a:p>
        </p:txBody>
      </p:sp>
      <p:pic>
        <p:nvPicPr>
          <p:cNvPr id="4" name="Picture 4" descr="Diagram of Agile innovation. ">
            <a:extLst>
              <a:ext uri="{FF2B5EF4-FFF2-40B4-BE49-F238E27FC236}">
                <a16:creationId xmlns:a16="http://schemas.microsoft.com/office/drawing/2014/main" id="{2619CB30-9E92-4E9B-D203-D7F1DF48F791}"/>
              </a:ext>
            </a:extLst>
          </p:cNvPr>
          <p:cNvPicPr>
            <a:picLocks noGrp="1" noChangeAspect="1"/>
          </p:cNvPicPr>
          <p:nvPr>
            <p:ph idx="1"/>
          </p:nvPr>
        </p:nvPicPr>
        <p:blipFill>
          <a:blip r:embed="rId2"/>
          <a:stretch>
            <a:fillRect/>
          </a:stretch>
        </p:blipFill>
        <p:spPr>
          <a:xfrm>
            <a:off x="5055299" y="1409700"/>
            <a:ext cx="8177402" cy="8036108"/>
          </a:xfrm>
        </p:spPr>
      </p:pic>
    </p:spTree>
    <p:extLst>
      <p:ext uri="{BB962C8B-B14F-4D97-AF65-F5344CB8AC3E}">
        <p14:creationId xmlns:p14="http://schemas.microsoft.com/office/powerpoint/2010/main" val="5562492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D47B0-3FFE-4FA7-B6DC-8D12F8AA015F}"/>
              </a:ext>
            </a:extLst>
          </p:cNvPr>
          <p:cNvSpPr>
            <a:spLocks noGrp="1"/>
          </p:cNvSpPr>
          <p:nvPr>
            <p:ph type="ctrTitle"/>
          </p:nvPr>
        </p:nvSpPr>
        <p:spPr/>
        <p:txBody>
          <a:bodyPr/>
          <a:lstStyle/>
          <a:p>
            <a:r>
              <a:rPr lang="en-US" dirty="0">
                <a:latin typeface="Calibri" panose="020F0502020204030204" pitchFamily="34" charset="0"/>
                <a:cs typeface="Calibri" panose="020F0502020204030204" pitchFamily="34" charset="0"/>
              </a:rPr>
              <a:t>What’s NUDGE?</a:t>
            </a:r>
          </a:p>
        </p:txBody>
      </p:sp>
      <p:sp>
        <p:nvSpPr>
          <p:cNvPr id="3" name="Content Placeholder 2">
            <a:extLst>
              <a:ext uri="{FF2B5EF4-FFF2-40B4-BE49-F238E27FC236}">
                <a16:creationId xmlns:a16="http://schemas.microsoft.com/office/drawing/2014/main" id="{6611661A-CC07-4297-9EBD-ECB31C407F24}"/>
              </a:ext>
            </a:extLst>
          </p:cNvPr>
          <p:cNvSpPr>
            <a:spLocks noGrp="1"/>
          </p:cNvSpPr>
          <p:nvPr>
            <p:ph idx="1"/>
          </p:nvPr>
        </p:nvSpPr>
        <p:spPr>
          <a:xfrm>
            <a:off x="1128406" y="1865378"/>
            <a:ext cx="16031189" cy="1808708"/>
          </a:xfrm>
        </p:spPr>
        <p:txBody>
          <a:bodyPr>
            <a:normAutofit fontScale="25000" lnSpcReduction="20000"/>
          </a:bodyPr>
          <a:lstStyle/>
          <a:p>
            <a:pPr marL="0" indent="0">
              <a:buNone/>
            </a:pPr>
            <a:r>
              <a:rPr lang="en-US" altLang="en-US" sz="14400" dirty="0">
                <a:solidFill>
                  <a:schemeClr val="bg1">
                    <a:lumMod val="25000"/>
                  </a:schemeClr>
                </a:solidFill>
                <a:ea typeface="Arial Unicode MS" pitchFamily="34" charset="-128"/>
                <a:cs typeface="Calibri" panose="020F0502020204030204" pitchFamily="34" charset="0"/>
              </a:rPr>
              <a:t>Architecting the social, physical and digital environment to facilitate certain behaviors without forbidding choice</a:t>
            </a:r>
            <a:r>
              <a:rPr lang="en-US" altLang="en-US" sz="14400" dirty="0">
                <a:solidFill>
                  <a:schemeClr val="bg1">
                    <a:lumMod val="25000"/>
                  </a:schemeClr>
                </a:solidFill>
                <a:cs typeface="Calibri" panose="020F0502020204030204" pitchFamily="34" charset="0"/>
              </a:rPr>
              <a:t>.</a:t>
            </a:r>
          </a:p>
          <a:p>
            <a:pPr marL="0" indent="0">
              <a:buNone/>
            </a:pPr>
            <a:r>
              <a:rPr lang="en-US" b="1" dirty="0">
                <a:solidFill>
                  <a:schemeClr val="accent2"/>
                </a:solidFill>
                <a:latin typeface="Calibri" panose="020F0502020204030204" pitchFamily="34" charset="0"/>
              </a:rPr>
              <a:t>   </a:t>
            </a:r>
          </a:p>
          <a:p>
            <a:pPr marL="0" indent="0">
              <a:buNone/>
            </a:pPr>
            <a:endParaRPr lang="en-US" b="1" dirty="0">
              <a:solidFill>
                <a:schemeClr val="accent2"/>
              </a:solidFill>
              <a:latin typeface="Calibri" panose="020F0502020204030204" pitchFamily="34" charset="0"/>
            </a:endParaRPr>
          </a:p>
          <a:p>
            <a:pPr marL="0" indent="0">
              <a:buNone/>
            </a:pPr>
            <a:endParaRPr lang="en-US" b="1" dirty="0">
              <a:solidFill>
                <a:schemeClr val="accent2"/>
              </a:solidFill>
              <a:latin typeface="Calibri" panose="020F0502020204030204" pitchFamily="34" charset="0"/>
            </a:endParaRPr>
          </a:p>
          <a:p>
            <a:pPr marL="0" indent="0">
              <a:buNone/>
            </a:pPr>
            <a:r>
              <a:rPr lang="en-US" b="1" dirty="0">
                <a:solidFill>
                  <a:schemeClr val="bg1">
                    <a:lumMod val="25000"/>
                  </a:schemeClr>
                </a:solidFill>
                <a:latin typeface="Calibri" panose="020F0502020204030204" pitchFamily="34" charset="0"/>
              </a:rPr>
              <a:t>                             </a:t>
            </a:r>
            <a:endParaRPr lang="en-US" dirty="0">
              <a:solidFill>
                <a:schemeClr val="bg1">
                  <a:lumMod val="25000"/>
                </a:schemeClr>
              </a:solidFill>
            </a:endParaRPr>
          </a:p>
        </p:txBody>
      </p:sp>
      <p:pic>
        <p:nvPicPr>
          <p:cNvPr id="5" name="Picture 2" descr="Three people">
            <a:extLst>
              <a:ext uri="{FF2B5EF4-FFF2-40B4-BE49-F238E27FC236}">
                <a16:creationId xmlns:a16="http://schemas.microsoft.com/office/drawing/2014/main" id="{2A552BEC-53FB-664E-8541-D3B59CF2BA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25" t="30156" r="66860" b="20118"/>
          <a:stretch/>
        </p:blipFill>
        <p:spPr bwMode="auto">
          <a:xfrm>
            <a:off x="3278000" y="2937616"/>
            <a:ext cx="3666044" cy="32955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4F961A1-B4A6-E672-2559-F4F35D74ADFA}"/>
              </a:ext>
            </a:extLst>
          </p:cNvPr>
          <p:cNvSpPr txBox="1"/>
          <p:nvPr/>
        </p:nvSpPr>
        <p:spPr>
          <a:xfrm>
            <a:off x="3952694" y="6313688"/>
            <a:ext cx="2316654" cy="646331"/>
          </a:xfrm>
          <a:prstGeom prst="rect">
            <a:avLst/>
          </a:prstGeom>
          <a:noFill/>
        </p:spPr>
        <p:txBody>
          <a:bodyPr wrap="square" rtlCol="0">
            <a:spAutoFit/>
          </a:bodyPr>
          <a:lstStyle/>
          <a:p>
            <a:pPr algn="ctr"/>
            <a:r>
              <a:rPr lang="en-US" sz="3600" dirty="0">
                <a:solidFill>
                  <a:schemeClr val="bg1">
                    <a:lumMod val="25000"/>
                  </a:schemeClr>
                </a:solidFill>
                <a:latin typeface="BentonSans Book" panose="02000503000000020004" pitchFamily="50" charset="0"/>
              </a:rPr>
              <a:t>Social</a:t>
            </a:r>
            <a:endParaRPr lang="en-US" sz="2700" dirty="0">
              <a:latin typeface="BentonSans Book" panose="02000503000000020004" pitchFamily="50" charset="0"/>
            </a:endParaRPr>
          </a:p>
        </p:txBody>
      </p:sp>
      <p:pic>
        <p:nvPicPr>
          <p:cNvPr id="6" name="Picture 2" descr="Image of globe ">
            <a:extLst>
              <a:ext uri="{FF2B5EF4-FFF2-40B4-BE49-F238E27FC236}">
                <a16:creationId xmlns:a16="http://schemas.microsoft.com/office/drawing/2014/main" id="{784A8610-4A4E-32B7-2004-452D3904DF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620" t="30156" r="33137" b="20118"/>
          <a:stretch/>
        </p:blipFill>
        <p:spPr bwMode="auto">
          <a:xfrm>
            <a:off x="7185580" y="2966981"/>
            <a:ext cx="3916838" cy="329555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C5FEE0D-9222-05B3-FFB6-49176FB6EC55}"/>
              </a:ext>
            </a:extLst>
          </p:cNvPr>
          <p:cNvSpPr txBox="1"/>
          <p:nvPr/>
        </p:nvSpPr>
        <p:spPr>
          <a:xfrm>
            <a:off x="7985670" y="6323933"/>
            <a:ext cx="2316654" cy="646331"/>
          </a:xfrm>
          <a:prstGeom prst="rect">
            <a:avLst/>
          </a:prstGeom>
          <a:noFill/>
        </p:spPr>
        <p:txBody>
          <a:bodyPr wrap="square" rtlCol="0">
            <a:spAutoFit/>
          </a:bodyPr>
          <a:lstStyle/>
          <a:p>
            <a:pPr algn="ctr"/>
            <a:r>
              <a:rPr lang="en-US" sz="3600" dirty="0">
                <a:solidFill>
                  <a:schemeClr val="bg1">
                    <a:lumMod val="25000"/>
                  </a:schemeClr>
                </a:solidFill>
                <a:latin typeface="BentonSans Book" panose="02000503000000020004" pitchFamily="50" charset="0"/>
              </a:rPr>
              <a:t> Physical </a:t>
            </a:r>
            <a:endParaRPr lang="en-US" sz="2100" dirty="0">
              <a:latin typeface="BentonSans Book" panose="02000503000000020004" pitchFamily="50" charset="0"/>
            </a:endParaRPr>
          </a:p>
        </p:txBody>
      </p:sp>
      <p:pic>
        <p:nvPicPr>
          <p:cNvPr id="4" name="Picture 2" descr="Typing on a laptop">
            <a:extLst>
              <a:ext uri="{FF2B5EF4-FFF2-40B4-BE49-F238E27FC236}">
                <a16:creationId xmlns:a16="http://schemas.microsoft.com/office/drawing/2014/main" id="{14CDEE97-9887-B1E9-892A-80999030D5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741" t="30156" r="3523" b="20118"/>
          <a:stretch/>
        </p:blipFill>
        <p:spPr bwMode="auto">
          <a:xfrm>
            <a:off x="11486565" y="2937614"/>
            <a:ext cx="3267993" cy="329555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AD6BDB7-5BC2-13DE-00F6-DCA1B1EC6812}"/>
              </a:ext>
            </a:extLst>
          </p:cNvPr>
          <p:cNvSpPr txBox="1"/>
          <p:nvPr/>
        </p:nvSpPr>
        <p:spPr>
          <a:xfrm>
            <a:off x="12018653" y="6313687"/>
            <a:ext cx="2316654" cy="646331"/>
          </a:xfrm>
          <a:prstGeom prst="rect">
            <a:avLst/>
          </a:prstGeom>
          <a:noFill/>
        </p:spPr>
        <p:txBody>
          <a:bodyPr wrap="square" rtlCol="0">
            <a:spAutoFit/>
          </a:bodyPr>
          <a:lstStyle/>
          <a:p>
            <a:pPr algn="ctr"/>
            <a:r>
              <a:rPr lang="en-US" sz="3600" dirty="0">
                <a:solidFill>
                  <a:schemeClr val="bg1">
                    <a:lumMod val="25000"/>
                  </a:schemeClr>
                </a:solidFill>
                <a:latin typeface="BentonSans Book" panose="02000503000000020004" pitchFamily="50" charset="0"/>
              </a:rPr>
              <a:t> Digital  </a:t>
            </a:r>
            <a:endParaRPr lang="en-US" sz="2100" dirty="0">
              <a:latin typeface="BentonSans Book" panose="02000503000000020004" pitchFamily="50" charset="0"/>
            </a:endParaRPr>
          </a:p>
        </p:txBody>
      </p:sp>
      <p:sp>
        <p:nvSpPr>
          <p:cNvPr id="7" name="TextBox 6">
            <a:extLst>
              <a:ext uri="{FF2B5EF4-FFF2-40B4-BE49-F238E27FC236}">
                <a16:creationId xmlns:a16="http://schemas.microsoft.com/office/drawing/2014/main" id="{5930BB32-9F4C-F947-8405-D8E340872832}"/>
              </a:ext>
            </a:extLst>
          </p:cNvPr>
          <p:cNvSpPr txBox="1"/>
          <p:nvPr/>
        </p:nvSpPr>
        <p:spPr>
          <a:xfrm>
            <a:off x="1219164" y="7558023"/>
            <a:ext cx="9235515" cy="507831"/>
          </a:xfrm>
          <a:prstGeom prst="rect">
            <a:avLst/>
          </a:prstGeom>
          <a:noFill/>
        </p:spPr>
        <p:txBody>
          <a:bodyPr wrap="square">
            <a:spAutoFit/>
          </a:bodyPr>
          <a:lstStyle/>
          <a:p>
            <a:r>
              <a:rPr lang="en-US" sz="2700" dirty="0">
                <a:latin typeface="BentonSans Book" panose="02000503000000020004" pitchFamily="50" charset="0"/>
              </a:rPr>
              <a:t>Richard H. Thaler and Cass R. Sunstein, 2008. Nudge. </a:t>
            </a:r>
          </a:p>
        </p:txBody>
      </p:sp>
    </p:spTree>
    <p:extLst>
      <p:ext uri="{BB962C8B-B14F-4D97-AF65-F5344CB8AC3E}">
        <p14:creationId xmlns:p14="http://schemas.microsoft.com/office/powerpoint/2010/main" val="3755018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D47B0-3FFE-4FA7-B6DC-8D12F8AA015F}"/>
              </a:ext>
            </a:extLst>
          </p:cNvPr>
          <p:cNvSpPr>
            <a:spLocks noGrp="1"/>
          </p:cNvSpPr>
          <p:nvPr>
            <p:ph type="ctrTitle"/>
          </p:nvPr>
        </p:nvSpPr>
        <p:spPr>
          <a:xfrm>
            <a:off x="1037648" y="560531"/>
            <a:ext cx="16008782" cy="1398131"/>
          </a:xfrm>
        </p:spPr>
        <p:txBody>
          <a:bodyPr>
            <a:normAutofit/>
          </a:bodyPr>
          <a:lstStyle/>
          <a:p>
            <a:pPr algn="ctr"/>
            <a:r>
              <a:rPr lang="en-US" dirty="0">
                <a:latin typeface="Calibri" panose="020F0502020204030204" pitchFamily="34" charset="0"/>
                <a:cs typeface="Calibri" panose="020F0502020204030204" pitchFamily="34" charset="0"/>
              </a:rPr>
              <a:t>The Impact Equation</a:t>
            </a:r>
          </a:p>
        </p:txBody>
      </p:sp>
      <p:sp>
        <p:nvSpPr>
          <p:cNvPr id="3" name="Content Placeholder 2">
            <a:extLst>
              <a:ext uri="{FF2B5EF4-FFF2-40B4-BE49-F238E27FC236}">
                <a16:creationId xmlns:a16="http://schemas.microsoft.com/office/drawing/2014/main" id="{6611661A-CC07-4297-9EBD-ECB31C407F24}"/>
              </a:ext>
            </a:extLst>
          </p:cNvPr>
          <p:cNvSpPr>
            <a:spLocks noGrp="1"/>
          </p:cNvSpPr>
          <p:nvPr>
            <p:ph idx="1"/>
          </p:nvPr>
        </p:nvSpPr>
        <p:spPr>
          <a:xfrm>
            <a:off x="1152619" y="2194660"/>
            <a:ext cx="9117005" cy="692498"/>
          </a:xfrm>
        </p:spPr>
        <p:txBody>
          <a:bodyPr>
            <a:noAutofit/>
          </a:bodyPr>
          <a:lstStyle/>
          <a:p>
            <a:pPr marL="0" indent="0">
              <a:buNone/>
            </a:pPr>
            <a:r>
              <a:rPr lang="en-US" b="1" dirty="0">
                <a:solidFill>
                  <a:srgbClr val="9A2A1B"/>
                </a:solidFill>
              </a:rPr>
              <a:t>ES x I x Sc x St = IS </a:t>
            </a:r>
          </a:p>
        </p:txBody>
      </p:sp>
      <p:pic>
        <p:nvPicPr>
          <p:cNvPr id="5" name="Picture 4" descr="Image of texts charts a magnifying glass a calculator and an eye glasses.">
            <a:extLst>
              <a:ext uri="{FF2B5EF4-FFF2-40B4-BE49-F238E27FC236}">
                <a16:creationId xmlns:a16="http://schemas.microsoft.com/office/drawing/2014/main" id="{E34EBA62-E18C-5E27-91E3-5257E5A000D1}"/>
              </a:ext>
            </a:extLst>
          </p:cNvPr>
          <p:cNvPicPr>
            <a:picLocks noChangeAspect="1"/>
          </p:cNvPicPr>
          <p:nvPr/>
        </p:nvPicPr>
        <p:blipFill rotWithShape="1">
          <a:blip r:embed="rId3">
            <a:extLst>
              <a:ext uri="{28A0092B-C50C-407E-A947-70E740481C1C}">
                <a14:useLocalDpi xmlns:a14="http://schemas.microsoft.com/office/drawing/2010/main" val="0"/>
              </a:ext>
            </a:extLst>
          </a:blip>
          <a:srcRect r="-2678"/>
          <a:stretch/>
        </p:blipFill>
        <p:spPr>
          <a:xfrm>
            <a:off x="1152619" y="3456687"/>
            <a:ext cx="2588246" cy="2640930"/>
          </a:xfrm>
          <a:prstGeom prst="flowChartConnector">
            <a:avLst/>
          </a:prstGeom>
          <a:ln w="38100">
            <a:solidFill>
              <a:schemeClr val="bg2">
                <a:lumMod val="75000"/>
              </a:schemeClr>
            </a:solidFill>
          </a:ln>
        </p:spPr>
      </p:pic>
      <p:sp>
        <p:nvSpPr>
          <p:cNvPr id="14" name="TextBox 13">
            <a:extLst>
              <a:ext uri="{FF2B5EF4-FFF2-40B4-BE49-F238E27FC236}">
                <a16:creationId xmlns:a16="http://schemas.microsoft.com/office/drawing/2014/main" id="{C78A88DF-6401-6270-6718-5BCF905BD950}"/>
              </a:ext>
              <a:ext uri="{C183D7F6-B498-43B3-948B-1728B52AA6E4}">
                <adec:decorative xmlns:adec="http://schemas.microsoft.com/office/drawing/2017/decorative" val="0"/>
              </a:ext>
            </a:extLst>
          </p:cNvPr>
          <p:cNvSpPr txBox="1"/>
          <p:nvPr/>
        </p:nvSpPr>
        <p:spPr>
          <a:xfrm>
            <a:off x="1152619" y="6599009"/>
            <a:ext cx="2870423" cy="1200329"/>
          </a:xfrm>
          <a:prstGeom prst="rect">
            <a:avLst/>
          </a:prstGeom>
          <a:noFill/>
        </p:spPr>
        <p:txBody>
          <a:bodyPr wrap="square">
            <a:spAutoFit/>
          </a:bodyPr>
          <a:lstStyle/>
          <a:p>
            <a:pPr algn="ctr"/>
            <a:r>
              <a:rPr lang="en-US" sz="3600" dirty="0">
                <a:latin typeface="BentonSans Book" panose="02000503000000020004" pitchFamily="50" charset="0"/>
              </a:rPr>
              <a:t>Effect Size  (ES)</a:t>
            </a:r>
          </a:p>
        </p:txBody>
      </p:sp>
      <p:sp>
        <p:nvSpPr>
          <p:cNvPr id="8" name="TextBox 7">
            <a:extLst>
              <a:ext uri="{FF2B5EF4-FFF2-40B4-BE49-F238E27FC236}">
                <a16:creationId xmlns:a16="http://schemas.microsoft.com/office/drawing/2014/main" id="{C0BF8316-2031-8F54-1A31-9997D02ECF95}"/>
              </a:ext>
              <a:ext uri="{C183D7F6-B498-43B3-948B-1728B52AA6E4}">
                <adec:decorative xmlns:adec="http://schemas.microsoft.com/office/drawing/2017/decorative" val="0"/>
              </a:ext>
            </a:extLst>
          </p:cNvPr>
          <p:cNvSpPr txBox="1"/>
          <p:nvPr/>
        </p:nvSpPr>
        <p:spPr>
          <a:xfrm>
            <a:off x="3726920" y="4430903"/>
            <a:ext cx="944481" cy="646331"/>
          </a:xfrm>
          <a:prstGeom prst="rect">
            <a:avLst/>
          </a:prstGeom>
          <a:noFill/>
        </p:spPr>
        <p:txBody>
          <a:bodyPr wrap="square">
            <a:spAutoFit/>
          </a:bodyPr>
          <a:lstStyle/>
          <a:p>
            <a:pPr algn="ctr"/>
            <a:r>
              <a:rPr lang="en-US" sz="3600" b="1" dirty="0">
                <a:latin typeface="BentonSans Book" panose="02000503000000020004" pitchFamily="50" charset="0"/>
              </a:rPr>
              <a:t>x</a:t>
            </a:r>
          </a:p>
        </p:txBody>
      </p:sp>
      <p:pic>
        <p:nvPicPr>
          <p:cNvPr id="7" name="Picture 6" descr="Two people attaching a glass bulb to a cap. &#10;&#10;">
            <a:extLst>
              <a:ext uri="{FF2B5EF4-FFF2-40B4-BE49-F238E27FC236}">
                <a16:creationId xmlns:a16="http://schemas.microsoft.com/office/drawing/2014/main" id="{A6F206C1-70EB-B50F-D9A3-703764E7119D}"/>
              </a:ext>
            </a:extLst>
          </p:cNvPr>
          <p:cNvPicPr>
            <a:picLocks noChangeAspect="1"/>
          </p:cNvPicPr>
          <p:nvPr/>
        </p:nvPicPr>
        <p:blipFill rotWithShape="1">
          <a:blip r:embed="rId4">
            <a:extLst>
              <a:ext uri="{28A0092B-C50C-407E-A947-70E740481C1C}">
                <a14:useLocalDpi xmlns:a14="http://schemas.microsoft.com/office/drawing/2010/main" val="0"/>
              </a:ext>
            </a:extLst>
          </a:blip>
          <a:srcRect l="10217" r="8275"/>
          <a:stretch/>
        </p:blipFill>
        <p:spPr>
          <a:xfrm>
            <a:off x="4824100" y="3443579"/>
            <a:ext cx="2588246" cy="2640930"/>
          </a:xfrm>
          <a:prstGeom prst="flowChartConnector">
            <a:avLst/>
          </a:prstGeom>
          <a:ln w="38100">
            <a:solidFill>
              <a:schemeClr val="bg2">
                <a:lumMod val="75000"/>
              </a:schemeClr>
            </a:solidFill>
          </a:ln>
        </p:spPr>
      </p:pic>
      <p:sp>
        <p:nvSpPr>
          <p:cNvPr id="15" name="TextBox 14">
            <a:extLst>
              <a:ext uri="{FF2B5EF4-FFF2-40B4-BE49-F238E27FC236}">
                <a16:creationId xmlns:a16="http://schemas.microsoft.com/office/drawing/2014/main" id="{9094EEA4-D214-1542-33BA-5972D765460A}"/>
              </a:ext>
              <a:ext uri="{C183D7F6-B498-43B3-948B-1728B52AA6E4}">
                <adec:decorative xmlns:adec="http://schemas.microsoft.com/office/drawing/2017/decorative" val="0"/>
              </a:ext>
            </a:extLst>
          </p:cNvPr>
          <p:cNvSpPr txBox="1"/>
          <p:nvPr/>
        </p:nvSpPr>
        <p:spPr>
          <a:xfrm>
            <a:off x="4299251" y="6599008"/>
            <a:ext cx="3637941" cy="646331"/>
          </a:xfrm>
          <a:prstGeom prst="rect">
            <a:avLst/>
          </a:prstGeom>
          <a:noFill/>
        </p:spPr>
        <p:txBody>
          <a:bodyPr wrap="square">
            <a:spAutoFit/>
          </a:bodyPr>
          <a:lstStyle/>
          <a:p>
            <a:pPr algn="ctr"/>
            <a:r>
              <a:rPr lang="en-US" sz="3600" dirty="0">
                <a:latin typeface="BentonSans Book" panose="02000503000000020004" pitchFamily="50" charset="0"/>
              </a:rPr>
              <a:t>Implantability (I) </a:t>
            </a:r>
          </a:p>
        </p:txBody>
      </p:sp>
      <p:sp>
        <p:nvSpPr>
          <p:cNvPr id="18" name="TextBox 17">
            <a:extLst>
              <a:ext uri="{FF2B5EF4-FFF2-40B4-BE49-F238E27FC236}">
                <a16:creationId xmlns:a16="http://schemas.microsoft.com/office/drawing/2014/main" id="{8996465F-FC39-BD1E-5C4F-2ACDB964CFDD}"/>
              </a:ext>
              <a:ext uri="{C183D7F6-B498-43B3-948B-1728B52AA6E4}">
                <adec:decorative xmlns:adec="http://schemas.microsoft.com/office/drawing/2017/decorative" val="0"/>
              </a:ext>
            </a:extLst>
          </p:cNvPr>
          <p:cNvSpPr txBox="1"/>
          <p:nvPr/>
        </p:nvSpPr>
        <p:spPr>
          <a:xfrm>
            <a:off x="7465542" y="4424767"/>
            <a:ext cx="944481" cy="646331"/>
          </a:xfrm>
          <a:prstGeom prst="rect">
            <a:avLst/>
          </a:prstGeom>
          <a:noFill/>
        </p:spPr>
        <p:txBody>
          <a:bodyPr wrap="square">
            <a:spAutoFit/>
          </a:bodyPr>
          <a:lstStyle/>
          <a:p>
            <a:pPr algn="ctr"/>
            <a:r>
              <a:rPr lang="en-US" sz="3600" b="1" dirty="0">
                <a:latin typeface="BentonSans Book" panose="02000503000000020004" pitchFamily="50" charset="0"/>
              </a:rPr>
              <a:t>x</a:t>
            </a:r>
          </a:p>
        </p:txBody>
      </p:sp>
      <p:pic>
        <p:nvPicPr>
          <p:cNvPr id="9" name="Picture 8" descr="image for scalability">
            <a:extLst>
              <a:ext uri="{FF2B5EF4-FFF2-40B4-BE49-F238E27FC236}">
                <a16:creationId xmlns:a16="http://schemas.microsoft.com/office/drawing/2014/main" id="{06780F54-C504-3901-937E-01EB55E16960}"/>
              </a:ext>
            </a:extLst>
          </p:cNvPr>
          <p:cNvPicPr>
            <a:picLocks noChangeAspect="1"/>
          </p:cNvPicPr>
          <p:nvPr/>
        </p:nvPicPr>
        <p:blipFill rotWithShape="1">
          <a:blip r:embed="rId5">
            <a:extLst>
              <a:ext uri="{28A0092B-C50C-407E-A947-70E740481C1C}">
                <a14:useLocalDpi xmlns:a14="http://schemas.microsoft.com/office/drawing/2010/main" val="0"/>
              </a:ext>
            </a:extLst>
          </a:blip>
          <a:srcRect r="3305"/>
          <a:stretch/>
        </p:blipFill>
        <p:spPr>
          <a:xfrm>
            <a:off x="8392187" y="3428078"/>
            <a:ext cx="2588246" cy="2640930"/>
          </a:xfrm>
          <a:prstGeom prst="flowChartConnector">
            <a:avLst/>
          </a:prstGeom>
          <a:ln w="38100">
            <a:solidFill>
              <a:schemeClr val="bg2">
                <a:lumMod val="75000"/>
              </a:schemeClr>
            </a:solidFill>
          </a:ln>
        </p:spPr>
      </p:pic>
      <p:sp>
        <p:nvSpPr>
          <p:cNvPr id="16" name="TextBox 15">
            <a:extLst>
              <a:ext uri="{FF2B5EF4-FFF2-40B4-BE49-F238E27FC236}">
                <a16:creationId xmlns:a16="http://schemas.microsoft.com/office/drawing/2014/main" id="{95C6B040-D512-388D-7061-3ABBECE970E4}"/>
              </a:ext>
              <a:ext uri="{C183D7F6-B498-43B3-948B-1728B52AA6E4}">
                <adec:decorative xmlns:adec="http://schemas.microsoft.com/office/drawing/2017/decorative" val="0"/>
              </a:ext>
            </a:extLst>
          </p:cNvPr>
          <p:cNvSpPr txBox="1"/>
          <p:nvPr/>
        </p:nvSpPr>
        <p:spPr>
          <a:xfrm>
            <a:off x="8320951" y="6599008"/>
            <a:ext cx="2870423" cy="1200329"/>
          </a:xfrm>
          <a:prstGeom prst="rect">
            <a:avLst/>
          </a:prstGeom>
          <a:noFill/>
        </p:spPr>
        <p:txBody>
          <a:bodyPr wrap="square">
            <a:spAutoFit/>
          </a:bodyPr>
          <a:lstStyle/>
          <a:p>
            <a:pPr algn="ctr"/>
            <a:r>
              <a:rPr lang="en-US" sz="3600" dirty="0">
                <a:latin typeface="BentonSans Book" panose="02000503000000020004" pitchFamily="50" charset="0"/>
              </a:rPr>
              <a:t>Scalability (Sc)</a:t>
            </a:r>
          </a:p>
        </p:txBody>
      </p:sp>
      <p:sp>
        <p:nvSpPr>
          <p:cNvPr id="19" name="TextBox 18">
            <a:extLst>
              <a:ext uri="{FF2B5EF4-FFF2-40B4-BE49-F238E27FC236}">
                <a16:creationId xmlns:a16="http://schemas.microsoft.com/office/drawing/2014/main" id="{E5DFD386-B5D8-297C-B606-C456C52E7149}"/>
              </a:ext>
              <a:ext uri="{C183D7F6-B498-43B3-948B-1728B52AA6E4}">
                <adec:decorative xmlns:adec="http://schemas.microsoft.com/office/drawing/2017/decorative" val="0"/>
              </a:ext>
            </a:extLst>
          </p:cNvPr>
          <p:cNvSpPr txBox="1"/>
          <p:nvPr/>
        </p:nvSpPr>
        <p:spPr>
          <a:xfrm>
            <a:off x="10957619" y="4430902"/>
            <a:ext cx="944481" cy="646331"/>
          </a:xfrm>
          <a:prstGeom prst="rect">
            <a:avLst/>
          </a:prstGeom>
          <a:noFill/>
        </p:spPr>
        <p:txBody>
          <a:bodyPr wrap="square">
            <a:spAutoFit/>
          </a:bodyPr>
          <a:lstStyle/>
          <a:p>
            <a:pPr algn="ctr"/>
            <a:r>
              <a:rPr lang="en-US" sz="3600" b="1" dirty="0">
                <a:latin typeface="BentonSans Book" panose="02000503000000020004" pitchFamily="50" charset="0"/>
              </a:rPr>
              <a:t>x</a:t>
            </a:r>
          </a:p>
        </p:txBody>
      </p:sp>
      <p:pic>
        <p:nvPicPr>
          <p:cNvPr id="11" name="Picture 10" descr="Two people facing each other. A plant on a pot between then. &#10;">
            <a:extLst>
              <a:ext uri="{FF2B5EF4-FFF2-40B4-BE49-F238E27FC236}">
                <a16:creationId xmlns:a16="http://schemas.microsoft.com/office/drawing/2014/main" id="{DED4BB6A-9D44-4750-7EB2-2924FBE92955}"/>
              </a:ext>
            </a:extLst>
          </p:cNvPr>
          <p:cNvPicPr>
            <a:picLocks noChangeAspect="1"/>
          </p:cNvPicPr>
          <p:nvPr/>
        </p:nvPicPr>
        <p:blipFill rotWithShape="1">
          <a:blip r:embed="rId6">
            <a:extLst>
              <a:ext uri="{28A0092B-C50C-407E-A947-70E740481C1C}">
                <a14:useLocalDpi xmlns:a14="http://schemas.microsoft.com/office/drawing/2010/main" val="0"/>
              </a:ext>
            </a:extLst>
          </a:blip>
          <a:srcRect l="8458" r="10034"/>
          <a:stretch/>
        </p:blipFill>
        <p:spPr>
          <a:xfrm>
            <a:off x="11960275" y="3428078"/>
            <a:ext cx="2588246" cy="2640930"/>
          </a:xfrm>
          <a:prstGeom prst="flowChartConnector">
            <a:avLst/>
          </a:prstGeom>
          <a:ln w="28575">
            <a:solidFill>
              <a:schemeClr val="bg2">
                <a:lumMod val="75000"/>
              </a:schemeClr>
            </a:solidFill>
          </a:ln>
        </p:spPr>
      </p:pic>
      <p:sp>
        <p:nvSpPr>
          <p:cNvPr id="17" name="TextBox 16">
            <a:extLst>
              <a:ext uri="{FF2B5EF4-FFF2-40B4-BE49-F238E27FC236}">
                <a16:creationId xmlns:a16="http://schemas.microsoft.com/office/drawing/2014/main" id="{C32FA452-042A-C57A-7D1A-418343269B8B}"/>
              </a:ext>
              <a:ext uri="{C183D7F6-B498-43B3-948B-1728B52AA6E4}">
                <adec:decorative xmlns:adec="http://schemas.microsoft.com/office/drawing/2017/decorative" val="0"/>
              </a:ext>
            </a:extLst>
          </p:cNvPr>
          <p:cNvSpPr txBox="1"/>
          <p:nvPr/>
        </p:nvSpPr>
        <p:spPr>
          <a:xfrm>
            <a:off x="11630512" y="6606787"/>
            <a:ext cx="3247775" cy="1200329"/>
          </a:xfrm>
          <a:prstGeom prst="rect">
            <a:avLst/>
          </a:prstGeom>
          <a:noFill/>
        </p:spPr>
        <p:txBody>
          <a:bodyPr wrap="square">
            <a:spAutoFit/>
          </a:bodyPr>
          <a:lstStyle/>
          <a:p>
            <a:pPr algn="ctr"/>
            <a:r>
              <a:rPr lang="en-US" sz="3600" dirty="0">
                <a:latin typeface="BentonSans Book" panose="02000503000000020004" pitchFamily="50" charset="0"/>
              </a:rPr>
              <a:t>Sustainability(St) </a:t>
            </a:r>
          </a:p>
        </p:txBody>
      </p:sp>
      <p:sp>
        <p:nvSpPr>
          <p:cNvPr id="12" name="TextBox 11">
            <a:extLst>
              <a:ext uri="{FF2B5EF4-FFF2-40B4-BE49-F238E27FC236}">
                <a16:creationId xmlns:a16="http://schemas.microsoft.com/office/drawing/2014/main" id="{772AAF86-556F-4E99-7423-D1AC9EC1A1D1}"/>
              </a:ext>
            </a:extLst>
          </p:cNvPr>
          <p:cNvSpPr txBox="1"/>
          <p:nvPr/>
        </p:nvSpPr>
        <p:spPr>
          <a:xfrm>
            <a:off x="14419763" y="4430900"/>
            <a:ext cx="944481" cy="646331"/>
          </a:xfrm>
          <a:prstGeom prst="rect">
            <a:avLst/>
          </a:prstGeom>
          <a:noFill/>
        </p:spPr>
        <p:txBody>
          <a:bodyPr wrap="square">
            <a:spAutoFit/>
          </a:bodyPr>
          <a:lstStyle/>
          <a:p>
            <a:pPr algn="ctr"/>
            <a:r>
              <a:rPr lang="en-US" sz="3600" b="1" dirty="0">
                <a:latin typeface="BentonSans Book" panose="02000503000000020004" pitchFamily="50" charset="0"/>
              </a:rPr>
              <a:t>=</a:t>
            </a:r>
          </a:p>
        </p:txBody>
      </p:sp>
      <p:sp>
        <p:nvSpPr>
          <p:cNvPr id="20" name="TextBox 19">
            <a:extLst>
              <a:ext uri="{FF2B5EF4-FFF2-40B4-BE49-F238E27FC236}">
                <a16:creationId xmlns:a16="http://schemas.microsoft.com/office/drawing/2014/main" id="{D128BB78-6F7F-0F57-C5D1-1B00D48F50AD}"/>
              </a:ext>
            </a:extLst>
          </p:cNvPr>
          <p:cNvSpPr txBox="1"/>
          <p:nvPr/>
        </p:nvSpPr>
        <p:spPr>
          <a:xfrm>
            <a:off x="15235488" y="4217016"/>
            <a:ext cx="2588244" cy="1754326"/>
          </a:xfrm>
          <a:prstGeom prst="rect">
            <a:avLst/>
          </a:prstGeom>
          <a:noFill/>
        </p:spPr>
        <p:txBody>
          <a:bodyPr wrap="square">
            <a:spAutoFit/>
          </a:bodyPr>
          <a:lstStyle/>
          <a:p>
            <a:pPr algn="ctr"/>
            <a:r>
              <a:rPr lang="en-US" sz="3600" dirty="0">
                <a:latin typeface="BentonSans Book" panose="02000503000000020004" pitchFamily="50" charset="0"/>
              </a:rPr>
              <a:t>Impactful </a:t>
            </a:r>
          </a:p>
          <a:p>
            <a:pPr algn="ctr"/>
            <a:r>
              <a:rPr lang="en-US" sz="3600" dirty="0">
                <a:latin typeface="BentonSans Book" panose="02000503000000020004" pitchFamily="50" charset="0"/>
              </a:rPr>
              <a:t>Solution (IS)</a:t>
            </a:r>
          </a:p>
        </p:txBody>
      </p:sp>
    </p:spTree>
    <p:extLst>
      <p:ext uri="{BB962C8B-B14F-4D97-AF65-F5344CB8AC3E}">
        <p14:creationId xmlns:p14="http://schemas.microsoft.com/office/powerpoint/2010/main" val="3154538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pPr lvl="1" indent="-385776">
              <a:spcBef>
                <a:spcPts val="1125"/>
              </a:spcBef>
            </a:pPr>
            <a:r>
              <a:rPr lang="en-US" altLang="en-US" sz="3375" b="1" dirty="0">
                <a:solidFill>
                  <a:srgbClr val="990000"/>
                </a:solidFill>
                <a:latin typeface="BentonSans Book" panose="02000404020000020004" pitchFamily="2" charset="0"/>
                <a:cs typeface="Helvetica" panose="020B0604020202020204" pitchFamily="34" charset="0"/>
              </a:rPr>
              <a:t>Combining existing Building Blocks </a:t>
            </a:r>
            <a:r>
              <a:rPr lang="en-US" altLang="en-US" sz="3375" dirty="0">
                <a:latin typeface="BentonSans Book" panose="02000404020000020004" pitchFamily="2" charset="0"/>
                <a:cs typeface="Helvetica" panose="020B0604020202020204" pitchFamily="34" charset="0"/>
              </a:rPr>
              <a:t>into a successful, scalable, and sustainable solution that provides high value for human everywhere. </a:t>
            </a:r>
          </a:p>
          <a:p>
            <a:pPr lvl="1" indent="-385776">
              <a:spcBef>
                <a:spcPts val="1125"/>
              </a:spcBef>
            </a:pPr>
            <a:r>
              <a:rPr lang="en-US" altLang="en-US" sz="3375" dirty="0">
                <a:latin typeface="BentonSans Book" panose="02000404020000020004" pitchFamily="2" charset="0"/>
                <a:cs typeface="Helvetica" panose="020B0604020202020204" pitchFamily="34" charset="0"/>
              </a:rPr>
              <a:t>Successful conversion depends on</a:t>
            </a:r>
          </a:p>
          <a:p>
            <a:pPr marL="1041596" lvl="2" indent="-385776">
              <a:spcBef>
                <a:spcPts val="1125"/>
              </a:spcBef>
            </a:pPr>
            <a:r>
              <a:rPr lang="en-US" altLang="en-US" sz="3375" dirty="0">
                <a:latin typeface="BentonSans Book" panose="02000404020000020004" pitchFamily="2" charset="0"/>
                <a:cs typeface="Helvetica" panose="020B0604020202020204" pitchFamily="34" charset="0"/>
              </a:rPr>
              <a:t>The innovator DNA*</a:t>
            </a:r>
          </a:p>
          <a:p>
            <a:pPr marL="1234484" lvl="3" indent="-385776">
              <a:spcBef>
                <a:spcPts val="1125"/>
              </a:spcBef>
            </a:pPr>
            <a:r>
              <a:rPr lang="en-US" altLang="en-US" sz="2531" dirty="0">
                <a:latin typeface="BentonSans Book" panose="02000404020000020004" pitchFamily="2" charset="0"/>
                <a:cs typeface="Helvetica" panose="020B0604020202020204" pitchFamily="34" charset="0"/>
              </a:rPr>
              <a:t>Questioning, deep observing, experimenting, networking for discovery, and association </a:t>
            </a:r>
          </a:p>
          <a:p>
            <a:pPr marL="1041596" lvl="2" indent="-385776">
              <a:spcBef>
                <a:spcPts val="1125"/>
              </a:spcBef>
            </a:pPr>
            <a:r>
              <a:rPr lang="en-US" altLang="en-US" sz="3375" dirty="0">
                <a:latin typeface="BentonSans Book" panose="02000404020000020004" pitchFamily="2" charset="0"/>
                <a:cs typeface="Helvetica" panose="020B0604020202020204" pitchFamily="34" charset="0"/>
              </a:rPr>
              <a:t>Inclusive Diversity</a:t>
            </a:r>
          </a:p>
          <a:p>
            <a:pPr marL="1041596" lvl="2" indent="-385776">
              <a:spcBef>
                <a:spcPts val="1125"/>
              </a:spcBef>
            </a:pPr>
            <a:r>
              <a:rPr lang="en-US" altLang="en-US" sz="3375" dirty="0">
                <a:latin typeface="BentonSans Book" panose="02000404020000020004" pitchFamily="2" charset="0"/>
                <a:cs typeface="Helvetica" panose="020B0604020202020204" pitchFamily="34" charset="0"/>
              </a:rPr>
              <a:t>Limited resources</a:t>
            </a:r>
          </a:p>
          <a:p>
            <a:pPr marL="1041596" lvl="2" indent="-385776">
              <a:spcBef>
                <a:spcPts val="1125"/>
              </a:spcBef>
            </a:pPr>
            <a:r>
              <a:rPr lang="en-US" altLang="en-US" sz="3375" b="1" dirty="0">
                <a:solidFill>
                  <a:srgbClr val="990000"/>
                </a:solidFill>
                <a:latin typeface="BentonSans Book" panose="02000404020000020004" pitchFamily="2" charset="0"/>
                <a:cs typeface="Helvetica" panose="020B0604020202020204" pitchFamily="34" charset="0"/>
              </a:rPr>
              <a:t>Harvesting Luck</a:t>
            </a:r>
          </a:p>
          <a:p>
            <a:pPr marL="1041596" lvl="2" indent="-385776">
              <a:spcBef>
                <a:spcPts val="1125"/>
              </a:spcBef>
            </a:pPr>
            <a:r>
              <a:rPr lang="en-US" altLang="en-US" sz="3375" dirty="0">
                <a:latin typeface="BentonSans Book" panose="02000404020000020004" pitchFamily="2" charset="0"/>
                <a:cs typeface="Helvetica" panose="020B0604020202020204" pitchFamily="34" charset="0"/>
              </a:rPr>
              <a:t>Agile mindset</a:t>
            </a:r>
          </a:p>
          <a:p>
            <a:pPr marL="1041596" lvl="2" indent="-385776">
              <a:spcBef>
                <a:spcPts val="1125"/>
              </a:spcBef>
            </a:pPr>
            <a:r>
              <a:rPr lang="en-US" altLang="en-US" sz="3375" dirty="0">
                <a:latin typeface="BentonSans Book" panose="02000404020000020004" pitchFamily="2" charset="0"/>
                <a:cs typeface="Helvetica" panose="020B0604020202020204" pitchFamily="34" charset="0"/>
              </a:rPr>
              <a:t>Agile Processes</a:t>
            </a:r>
          </a:p>
        </p:txBody>
      </p:sp>
      <p:sp>
        <p:nvSpPr>
          <p:cNvPr id="2" name="Rectangle 1">
            <a:extLst>
              <a:ext uri="{FF2B5EF4-FFF2-40B4-BE49-F238E27FC236}">
                <a16:creationId xmlns:a16="http://schemas.microsoft.com/office/drawing/2014/main" id="{792D378C-6F69-CB48-A770-2EC143ED4B67}"/>
              </a:ext>
            </a:extLst>
          </p:cNvPr>
          <p:cNvSpPr/>
          <p:nvPr/>
        </p:nvSpPr>
        <p:spPr>
          <a:xfrm>
            <a:off x="4000500" y="9779038"/>
            <a:ext cx="7540566" cy="334707"/>
          </a:xfrm>
          <a:prstGeom prst="rect">
            <a:avLst/>
          </a:prstGeom>
        </p:spPr>
        <p:txBody>
          <a:bodyPr wrap="square">
            <a:spAutoFit/>
          </a:bodyPr>
          <a:lstStyle/>
          <a:p>
            <a:pPr defTabSz="1028737">
              <a:defRPr/>
            </a:pPr>
            <a:r>
              <a:rPr lang="en-US" sz="1575" dirty="0">
                <a:solidFill>
                  <a:prstClr val="black"/>
                </a:solidFill>
                <a:latin typeface="Calibri"/>
              </a:rPr>
              <a:t>*</a:t>
            </a:r>
            <a:r>
              <a:rPr lang="en-US" sz="1125" dirty="0">
                <a:solidFill>
                  <a:prstClr val="black"/>
                </a:solidFill>
                <a:latin typeface="Calibri"/>
              </a:rPr>
              <a:t>By Jeffrey H Dyer, Hal B </a:t>
            </a:r>
            <a:r>
              <a:rPr lang="en-US" sz="1125" dirty="0" err="1">
                <a:solidFill>
                  <a:prstClr val="black"/>
                </a:solidFill>
                <a:latin typeface="Calibri"/>
              </a:rPr>
              <a:t>Gregersen</a:t>
            </a:r>
            <a:r>
              <a:rPr lang="en-US" sz="1125" dirty="0">
                <a:solidFill>
                  <a:prstClr val="black"/>
                </a:solidFill>
                <a:latin typeface="Calibri"/>
              </a:rPr>
              <a:t>, and Clayton M Christensen</a:t>
            </a:r>
          </a:p>
        </p:txBody>
      </p:sp>
      <p:pic>
        <p:nvPicPr>
          <p:cNvPr id="3" name="Picture 2">
            <a:extLst>
              <a:ext uri="{FF2B5EF4-FFF2-40B4-BE49-F238E27FC236}">
                <a16:creationId xmlns:a16="http://schemas.microsoft.com/office/drawing/2014/main" id="{DA67AF31-16EE-754B-B951-C1AF75086C81}"/>
              </a:ext>
            </a:extLst>
          </p:cNvPr>
          <p:cNvPicPr>
            <a:picLocks noChangeAspect="1"/>
          </p:cNvPicPr>
          <p:nvPr/>
        </p:nvPicPr>
        <p:blipFill>
          <a:blip r:embed="rId2"/>
          <a:stretch>
            <a:fillRect/>
          </a:stretch>
        </p:blipFill>
        <p:spPr>
          <a:xfrm>
            <a:off x="7965282" y="6501251"/>
            <a:ext cx="5731983" cy="2714186"/>
          </a:xfrm>
          <a:prstGeom prst="rect">
            <a:avLst/>
          </a:prstGeom>
        </p:spPr>
      </p:pic>
      <p:sp>
        <p:nvSpPr>
          <p:cNvPr id="8" name="Title 7">
            <a:extLst>
              <a:ext uri="{FF2B5EF4-FFF2-40B4-BE49-F238E27FC236}">
                <a16:creationId xmlns:a16="http://schemas.microsoft.com/office/drawing/2014/main" id="{BC72D2FA-F3B1-B3B9-59C4-6D0746787AAB}"/>
              </a:ext>
            </a:extLst>
          </p:cNvPr>
          <p:cNvSpPr>
            <a:spLocks noGrp="1"/>
          </p:cNvSpPr>
          <p:nvPr>
            <p:ph type="ctrTitle"/>
          </p:nvPr>
        </p:nvSpPr>
        <p:spPr/>
        <p:txBody>
          <a:bodyPr/>
          <a:lstStyle/>
          <a:p>
            <a:r>
              <a:rPr lang="en-US" dirty="0"/>
              <a:t>Overall Strategy</a:t>
            </a:r>
          </a:p>
        </p:txBody>
      </p:sp>
    </p:spTree>
    <p:extLst>
      <p:ext uri="{BB962C8B-B14F-4D97-AF65-F5344CB8AC3E}">
        <p14:creationId xmlns:p14="http://schemas.microsoft.com/office/powerpoint/2010/main" val="147394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D31E9-8BAB-4263-2C05-497E22DC548F}"/>
              </a:ext>
            </a:extLst>
          </p:cNvPr>
          <p:cNvSpPr>
            <a:spLocks noGrp="1"/>
          </p:cNvSpPr>
          <p:nvPr>
            <p:ph type="ctrTitle"/>
          </p:nvPr>
        </p:nvSpPr>
        <p:spPr/>
        <p:txBody>
          <a:bodyPr/>
          <a:lstStyle/>
          <a:p>
            <a:r>
              <a:rPr lang="en-US" dirty="0"/>
              <a:t>The Agile Conductor</a:t>
            </a:r>
          </a:p>
        </p:txBody>
      </p:sp>
      <p:sp>
        <p:nvSpPr>
          <p:cNvPr id="3" name="Content Placeholder 2">
            <a:extLst>
              <a:ext uri="{FF2B5EF4-FFF2-40B4-BE49-F238E27FC236}">
                <a16:creationId xmlns:a16="http://schemas.microsoft.com/office/drawing/2014/main" id="{BBF79BA4-6FDC-458D-9A0D-7B25FC244833}"/>
              </a:ext>
            </a:extLst>
          </p:cNvPr>
          <p:cNvSpPr>
            <a:spLocks noGrp="1"/>
          </p:cNvSpPr>
          <p:nvPr>
            <p:ph idx="1"/>
          </p:nvPr>
        </p:nvSpPr>
        <p:spPr/>
        <p:txBody>
          <a:bodyPr>
            <a:normAutofit fontScale="85000" lnSpcReduction="20000"/>
          </a:bodyPr>
          <a:lstStyle/>
          <a:p>
            <a:r>
              <a:rPr lang="en-US" sz="3375" b="1" dirty="0">
                <a:solidFill>
                  <a:srgbClr val="990000"/>
                </a:solidFill>
                <a:latin typeface="BentonSans Book" panose="02000404020000020004" pitchFamily="2" charset="0"/>
                <a:cs typeface="Helvetica" panose="020B0604020202020204" pitchFamily="34" charset="0"/>
              </a:rPr>
              <a:t>Think like engineers </a:t>
            </a:r>
            <a:r>
              <a:rPr lang="en-US" sz="3375" dirty="0">
                <a:latin typeface="BentonSans Book" panose="02000404020000020004" pitchFamily="2" charset="0"/>
                <a:cs typeface="Helvetica" panose="020B0604020202020204" pitchFamily="34" charset="0"/>
              </a:rPr>
              <a:t>(they dissect, organize, analyze, interpret)</a:t>
            </a:r>
          </a:p>
          <a:p>
            <a:pPr marL="0" indent="0">
              <a:buNone/>
            </a:pPr>
            <a:r>
              <a:rPr lang="en-US" sz="3375" dirty="0">
                <a:latin typeface="BentonSans Book" panose="02000404020000020004" pitchFamily="2" charset="0"/>
                <a:cs typeface="Helvetica" panose="020B0604020202020204" pitchFamily="34" charset="0"/>
              </a:rPr>
              <a:t>		OR</a:t>
            </a:r>
          </a:p>
          <a:p>
            <a:r>
              <a:rPr lang="en-US" sz="3375" b="1" dirty="0">
                <a:solidFill>
                  <a:srgbClr val="990000"/>
                </a:solidFill>
                <a:latin typeface="BentonSans Book" panose="02000404020000020004" pitchFamily="2" charset="0"/>
                <a:cs typeface="Helvetica" panose="020B0604020202020204" pitchFamily="34" charset="0"/>
              </a:rPr>
              <a:t>Test like scientists</a:t>
            </a:r>
            <a:r>
              <a:rPr lang="en-US" sz="3375" dirty="0">
                <a:solidFill>
                  <a:srgbClr val="990000"/>
                </a:solidFill>
                <a:latin typeface="BentonSans Book" panose="02000404020000020004" pitchFamily="2" charset="0"/>
                <a:cs typeface="Helvetica" panose="020B0604020202020204" pitchFamily="34" charset="0"/>
              </a:rPr>
              <a:t> </a:t>
            </a:r>
            <a:r>
              <a:rPr lang="en-US" sz="3375" dirty="0">
                <a:latin typeface="BentonSans Book" panose="02000404020000020004" pitchFamily="2" charset="0"/>
                <a:cs typeface="Helvetica" panose="020B0604020202020204" pitchFamily="34" charset="0"/>
              </a:rPr>
              <a:t>(they rely on rapid empirical testing)</a:t>
            </a:r>
          </a:p>
          <a:p>
            <a:pPr marL="0" indent="0">
              <a:buNone/>
            </a:pPr>
            <a:r>
              <a:rPr lang="en-US" sz="3375" dirty="0">
                <a:latin typeface="BentonSans Book" panose="02000404020000020004" pitchFamily="2" charset="0"/>
                <a:cs typeface="Helvetica" panose="020B0604020202020204" pitchFamily="34" charset="0"/>
              </a:rPr>
              <a:t>		OR</a:t>
            </a:r>
          </a:p>
          <a:p>
            <a:r>
              <a:rPr lang="en-US" sz="3375" b="1" dirty="0">
                <a:solidFill>
                  <a:srgbClr val="990000"/>
                </a:solidFill>
                <a:latin typeface="BentonSans Book" panose="02000404020000020004" pitchFamily="2" charset="0"/>
                <a:cs typeface="Helvetica" panose="020B0604020202020204" pitchFamily="34" charset="0"/>
              </a:rPr>
              <a:t>Observe like psychologists</a:t>
            </a:r>
            <a:r>
              <a:rPr lang="en-US" sz="3375" dirty="0">
                <a:solidFill>
                  <a:srgbClr val="990000"/>
                </a:solidFill>
                <a:latin typeface="BentonSans Book" panose="02000404020000020004" pitchFamily="2" charset="0"/>
                <a:cs typeface="Helvetica" panose="020B0604020202020204" pitchFamily="34" charset="0"/>
              </a:rPr>
              <a:t> </a:t>
            </a:r>
            <a:r>
              <a:rPr lang="en-US" sz="3375" dirty="0">
                <a:latin typeface="BentonSans Book" panose="02000404020000020004" pitchFamily="2" charset="0"/>
                <a:cs typeface="Helvetica" panose="020B0604020202020204" pitchFamily="34" charset="0"/>
              </a:rPr>
              <a:t>(they leverage behavioral tendencies)</a:t>
            </a:r>
          </a:p>
          <a:p>
            <a:pPr marL="0" indent="0">
              <a:buNone/>
            </a:pPr>
            <a:r>
              <a:rPr lang="en-US" sz="3375" dirty="0">
                <a:latin typeface="BentonSans Book" panose="02000404020000020004" pitchFamily="2" charset="0"/>
                <a:cs typeface="Helvetica" panose="020B0604020202020204" pitchFamily="34" charset="0"/>
              </a:rPr>
              <a:t>		OR</a:t>
            </a:r>
          </a:p>
          <a:p>
            <a:r>
              <a:rPr lang="en-US" sz="3375" b="1" dirty="0">
                <a:solidFill>
                  <a:srgbClr val="990000"/>
                </a:solidFill>
                <a:latin typeface="BentonSans Book" panose="02000404020000020004" pitchFamily="2" charset="0"/>
                <a:cs typeface="Helvetica" panose="020B0604020202020204" pitchFamily="34" charset="0"/>
              </a:rPr>
              <a:t>Draw like artists </a:t>
            </a:r>
            <a:r>
              <a:rPr lang="en-US" sz="3375" dirty="0">
                <a:latin typeface="BentonSans Book" panose="02000404020000020004" pitchFamily="2" charset="0"/>
                <a:cs typeface="Helvetica" panose="020B0604020202020204" pitchFamily="34" charset="0"/>
              </a:rPr>
              <a:t>(they create appealing mockups)</a:t>
            </a:r>
          </a:p>
          <a:p>
            <a:endParaRPr lang="en-US" sz="3375" dirty="0">
              <a:latin typeface="BentonSans Book" panose="02000404020000020004" pitchFamily="2" charset="0"/>
              <a:cs typeface="Helvetica" panose="020B0604020202020204" pitchFamily="34" charset="0"/>
            </a:endParaRPr>
          </a:p>
          <a:p>
            <a:pPr marL="0" indent="0">
              <a:buNone/>
            </a:pPr>
            <a:r>
              <a:rPr lang="en-US" sz="3375" dirty="0">
                <a:latin typeface="BentonSans Book" panose="02000404020000020004" pitchFamily="2" charset="0"/>
                <a:cs typeface="Helvetica" panose="020B0604020202020204" pitchFamily="34" charset="0"/>
              </a:rPr>
              <a:t>*The best ones are a combination of these</a:t>
            </a:r>
          </a:p>
        </p:txBody>
      </p:sp>
    </p:spTree>
    <p:extLst>
      <p:ext uri="{BB962C8B-B14F-4D97-AF65-F5344CB8AC3E}">
        <p14:creationId xmlns:p14="http://schemas.microsoft.com/office/powerpoint/2010/main" val="173709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he text box reads &quot;Introduction&quot;">
            <a:extLst>
              <a:ext uri="{FF2B5EF4-FFF2-40B4-BE49-F238E27FC236}">
                <a16:creationId xmlns:a16="http://schemas.microsoft.com/office/drawing/2014/main" id="{417EDDF0-A7FF-4400-8679-1BF1E8AF41C4}"/>
              </a:ext>
            </a:extLst>
          </p:cNvPr>
          <p:cNvSpPr>
            <a:spLocks noGrp="1"/>
          </p:cNvSpPr>
          <p:nvPr>
            <p:ph type="title"/>
          </p:nvPr>
        </p:nvSpPr>
        <p:spPr>
          <a:xfrm>
            <a:off x="1013388" y="5905500"/>
            <a:ext cx="5997012" cy="2826326"/>
          </a:xfrm>
        </p:spPr>
        <p:txBody>
          <a:bodyPr/>
          <a:lstStyle/>
          <a:p>
            <a:r>
              <a:rPr lang="en-US" sz="6000" dirty="0">
                <a:latin typeface="BentonSans Black"/>
              </a:rPr>
              <a:t>Agile Diffusion</a:t>
            </a:r>
          </a:p>
        </p:txBody>
      </p:sp>
      <p:sp>
        <p:nvSpPr>
          <p:cNvPr id="3" name="Text Placeholder 2" descr="The text box reads &quot;Part 1&quot;">
            <a:extLst>
              <a:ext uri="{FF2B5EF4-FFF2-40B4-BE49-F238E27FC236}">
                <a16:creationId xmlns:a16="http://schemas.microsoft.com/office/drawing/2014/main" id="{1ADF99E0-63C4-4A08-9153-70E4307D7CB6}"/>
              </a:ext>
            </a:extLst>
          </p:cNvPr>
          <p:cNvSpPr>
            <a:spLocks noGrp="1"/>
          </p:cNvSpPr>
          <p:nvPr>
            <p:ph type="body" sz="quarter" idx="10"/>
          </p:nvPr>
        </p:nvSpPr>
        <p:spPr>
          <a:xfrm>
            <a:off x="1052263" y="3323770"/>
            <a:ext cx="7400924" cy="504824"/>
          </a:xfrm>
        </p:spPr>
        <p:txBody>
          <a:bodyPr/>
          <a:lstStyle/>
          <a:p>
            <a:r>
              <a:rPr lang="en-US" sz="6000" dirty="0">
                <a:solidFill>
                  <a:schemeClr val="bg1"/>
                </a:solidFill>
              </a:rPr>
              <a:t>Part 3</a:t>
            </a:r>
          </a:p>
        </p:txBody>
      </p:sp>
      <p:sp>
        <p:nvSpPr>
          <p:cNvPr id="4" name="Title 1" descr="The text box reads &quot;Introduction&quot;">
            <a:extLst>
              <a:ext uri="{FF2B5EF4-FFF2-40B4-BE49-F238E27FC236}">
                <a16:creationId xmlns:a16="http://schemas.microsoft.com/office/drawing/2014/main" id="{4015DA7C-69F5-A4C6-0519-4111D6A24876}"/>
              </a:ext>
            </a:extLst>
          </p:cNvPr>
          <p:cNvSpPr txBox="1">
            <a:spLocks/>
          </p:cNvSpPr>
          <p:nvPr/>
        </p:nvSpPr>
        <p:spPr>
          <a:xfrm>
            <a:off x="1052263" y="3924300"/>
            <a:ext cx="17235737" cy="28263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8000" b="1" i="0" kern="1200" spc="0" baseline="0">
                <a:solidFill>
                  <a:srgbClr val="FFFFFF"/>
                </a:solidFill>
                <a:latin typeface="BentonSans Black" panose="02000503000000020004" pitchFamily="50" charset="0"/>
                <a:ea typeface="+mj-ea"/>
                <a:cs typeface="Arial"/>
              </a:defRPr>
            </a:lvl1pPr>
          </a:lstStyle>
          <a:p>
            <a:pPr algn="l"/>
            <a:r>
              <a:rPr lang="en-US" sz="6000" dirty="0">
                <a:latin typeface="BentonSans Black"/>
              </a:rPr>
              <a:t>The Great Lake Practice Transformation Network Case</a:t>
            </a:r>
          </a:p>
        </p:txBody>
      </p:sp>
    </p:spTree>
    <p:extLst>
      <p:ext uri="{BB962C8B-B14F-4D97-AF65-F5344CB8AC3E}">
        <p14:creationId xmlns:p14="http://schemas.microsoft.com/office/powerpoint/2010/main" val="12322918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1137CF-242B-11E6-B1BC-838206C34CDD}"/>
              </a:ext>
            </a:extLst>
          </p:cNvPr>
          <p:cNvSpPr>
            <a:spLocks noGrp="1"/>
          </p:cNvSpPr>
          <p:nvPr>
            <p:ph type="ctrTitle"/>
          </p:nvPr>
        </p:nvSpPr>
        <p:spPr/>
        <p:txBody>
          <a:bodyPr/>
          <a:lstStyle/>
          <a:p>
            <a:r>
              <a:rPr lang="en-US" dirty="0"/>
              <a:t>The Great Lakes Practice Transformation Case</a:t>
            </a:r>
          </a:p>
        </p:txBody>
      </p:sp>
      <p:sp>
        <p:nvSpPr>
          <p:cNvPr id="5" name="Content Placeholder 4">
            <a:extLst>
              <a:ext uri="{FF2B5EF4-FFF2-40B4-BE49-F238E27FC236}">
                <a16:creationId xmlns:a16="http://schemas.microsoft.com/office/drawing/2014/main" id="{18EF9317-EAB4-815B-D42D-1AD42B7F84BB}"/>
              </a:ext>
            </a:extLst>
          </p:cNvPr>
          <p:cNvSpPr>
            <a:spLocks noGrp="1"/>
          </p:cNvSpPr>
          <p:nvPr>
            <p:ph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2800" u="sng" dirty="0">
                <a:effectLst/>
                <a:latin typeface="BentonSans Book" panose="02000404020000020004" pitchFamily="2" charset="0"/>
                <a:ea typeface="Calibri" panose="020F0502020204030204" pitchFamily="34" charset="0"/>
                <a:cs typeface="Times New Roman" panose="02020603050405020304" pitchFamily="18" charset="0"/>
              </a:rPr>
              <a:t>The Need</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 Many innovative leaders within the healthcare system have implemented new standards of practice that are evidence-based, and improve patient outcomes. However many of these ideas do not diffuse throughout a large portion of the medical community. This is because some human networks have a degree distribution that scales to the right, meaning that many members of the network have few connections. </a:t>
            </a:r>
          </a:p>
          <a:p>
            <a:pPr marL="342900" marR="0" lvl="0" indent="-342900">
              <a:lnSpc>
                <a:spcPct val="107000"/>
              </a:lnSpc>
              <a:spcBef>
                <a:spcPts val="0"/>
              </a:spcBef>
              <a:spcAft>
                <a:spcPts val="0"/>
              </a:spcAft>
              <a:buFont typeface="Symbol" panose="05050102010706020507" pitchFamily="18" charset="2"/>
              <a:buChar char=""/>
            </a:pPr>
            <a:r>
              <a:rPr lang="en-US" sz="2800" u="sng" dirty="0">
                <a:effectLst/>
                <a:latin typeface="BentonSans Book" panose="02000404020000020004" pitchFamily="2" charset="0"/>
                <a:ea typeface="Calibri" panose="020F0502020204030204" pitchFamily="34" charset="0"/>
                <a:cs typeface="Times New Roman" panose="02020603050405020304" pitchFamily="18" charset="0"/>
              </a:rPr>
              <a:t>Implementation</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 A five-state coalition was formed with thirty-two healthcare partners. Operations teams in each state recruited, retained, and training clinicians. A central networking operations team and centralized consortium of faculty experts leveraged the network’s health data, connections, experience, and intellectual capital to find and diffuse innovations and best practices throughout the entire network. </a:t>
            </a:r>
          </a:p>
          <a:p>
            <a:pPr marL="342900" marR="0" lvl="0" indent="-342900">
              <a:lnSpc>
                <a:spcPct val="107000"/>
              </a:lnSpc>
              <a:spcBef>
                <a:spcPts val="0"/>
              </a:spcBef>
              <a:spcAft>
                <a:spcPts val="800"/>
              </a:spcAft>
              <a:buFont typeface="Symbol" panose="05050102010706020507" pitchFamily="18" charset="2"/>
              <a:buChar char=""/>
            </a:pPr>
            <a:r>
              <a:rPr lang="en-US" sz="2800" u="sng" dirty="0">
                <a:effectLst/>
                <a:latin typeface="BentonSans Book" panose="02000404020000020004" pitchFamily="2" charset="0"/>
                <a:ea typeface="Calibri" panose="020F0502020204030204" pitchFamily="34" charset="0"/>
                <a:cs typeface="Times New Roman" panose="02020603050405020304" pitchFamily="18" charset="0"/>
              </a:rPr>
              <a:t>Successful Outcome</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 The GLPTN was able to meet or exceed a number of important evaluative measures of the program. These include improving health outcomes for patients, generating over $1 billion in savings, reducing hospitalizations, reducing unnecessary tests, procedures, and opioid prescriptions, and collecting the data needed to scale exemplary practices.</a:t>
            </a:r>
          </a:p>
          <a:p>
            <a:pPr marL="0" indent="0">
              <a:buNone/>
            </a:pPr>
            <a:endParaRPr lang="en-US" dirty="0"/>
          </a:p>
        </p:txBody>
      </p:sp>
    </p:spTree>
    <p:extLst>
      <p:ext uri="{BB962C8B-B14F-4D97-AF65-F5344CB8AC3E}">
        <p14:creationId xmlns:p14="http://schemas.microsoft.com/office/powerpoint/2010/main" val="26920402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68EB7-E96B-5BAE-0969-258CF9F2FF84}"/>
              </a:ext>
            </a:extLst>
          </p:cNvPr>
          <p:cNvSpPr>
            <a:spLocks noGrp="1"/>
          </p:cNvSpPr>
          <p:nvPr>
            <p:ph type="ctrTitle"/>
          </p:nvPr>
        </p:nvSpPr>
        <p:spPr/>
        <p:txBody>
          <a:bodyPr/>
          <a:lstStyle/>
          <a:p>
            <a:r>
              <a:rPr lang="en-US" dirty="0"/>
              <a:t>Executive Summary</a:t>
            </a:r>
          </a:p>
        </p:txBody>
      </p:sp>
      <p:sp>
        <p:nvSpPr>
          <p:cNvPr id="3" name="Content Placeholder 2">
            <a:extLst>
              <a:ext uri="{FF2B5EF4-FFF2-40B4-BE49-F238E27FC236}">
                <a16:creationId xmlns:a16="http://schemas.microsoft.com/office/drawing/2014/main" id="{0FF8842B-991E-DB0E-F74F-F28D27C6027E}"/>
              </a:ext>
            </a:extLst>
          </p:cNvPr>
          <p:cNvSpPr>
            <a:spLocks noGrp="1"/>
          </p:cNvSpPr>
          <p:nvPr>
            <p:ph idx="1"/>
          </p:nvPr>
        </p:nvSpPr>
        <p:spPr/>
        <p:txBody>
          <a:bodyPr/>
          <a:lstStyle/>
          <a:p>
            <a:pPr marL="0" indent="0">
              <a:buNone/>
            </a:pPr>
            <a:r>
              <a:rPr lang="en-US" sz="2800" dirty="0">
                <a:effectLst/>
                <a:latin typeface="BentonSans Book" panose="02000404020000020004" pitchFamily="2" charset="0"/>
                <a:ea typeface="Calibri" panose="020F0502020204030204" pitchFamily="34" charset="0"/>
                <a:cs typeface="Times New Roman" panose="02020603050405020304" pitchFamily="18" charset="0"/>
              </a:rPr>
              <a:t>Many networks within the healthcare system have developed best practices that improve patient outcomes, reduce waste, and are capable of being scaled up. However, many of these best practices do not diffuse to many other health care provider networks. When the Center for Medicare &amp; Medicaid Services (CMS) requested proposals to develop networks of health providers as part of the Transform Clinical Practices Initiative, Mr. </a:t>
            </a:r>
            <a:r>
              <a:rPr lang="en-US" sz="2800" dirty="0" err="1">
                <a:effectLst/>
                <a:latin typeface="BentonSans Book" panose="02000404020000020004" pitchFamily="2" charset="0"/>
                <a:ea typeface="Calibri" panose="020F0502020204030204" pitchFamily="34" charset="0"/>
                <a:cs typeface="Times New Roman" panose="02020603050405020304" pitchFamily="18" charset="0"/>
              </a:rPr>
              <a:t>Hountz</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 Dr. </a:t>
            </a:r>
            <a:r>
              <a:rPr lang="en-US" sz="2800" dirty="0" err="1">
                <a:effectLst/>
                <a:latin typeface="BentonSans Book" panose="02000404020000020004" pitchFamily="2" charset="0"/>
                <a:ea typeface="Calibri" panose="020F0502020204030204" pitchFamily="34" charset="0"/>
                <a:cs typeface="Times New Roman" panose="02020603050405020304" pitchFamily="18" charset="0"/>
              </a:rPr>
              <a:t>Boustani</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 and Dr. Kho applied and received approval to create the Great Lakes Practice Transformation Network. The GLPTN created a network across five states (Indiana, Michigan, Illinois, Kentucky, and Ohio.) This network connected thirty-two health care partners. The network assisted all healthcare partners by supporting the diffusion of best practices through networking, mentorship, and the creation of Innovation Forums. The GLPTN also provided members with tools such as the Transformational Change Toolkit, the Practice Assessment Tool, and a framework for effective feedback. Implementing these changes led to better outcomes for patients with nearly one million quality measure improvements, over one billion dollars in savings, reductions in waste, reductions in hospitalizations, increased participation in alternative payment programs, and building evidence for practice transformation.</a:t>
            </a:r>
          </a:p>
          <a:p>
            <a:pPr marL="0" indent="0">
              <a:buNone/>
            </a:pPr>
            <a:endParaRPr lang="en-US" dirty="0"/>
          </a:p>
        </p:txBody>
      </p:sp>
    </p:spTree>
    <p:extLst>
      <p:ext uri="{BB962C8B-B14F-4D97-AF65-F5344CB8AC3E}">
        <p14:creationId xmlns:p14="http://schemas.microsoft.com/office/powerpoint/2010/main" val="23604516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94FDE-94C3-DE73-2416-CB5D4970CE01}"/>
              </a:ext>
            </a:extLst>
          </p:cNvPr>
          <p:cNvSpPr>
            <a:spLocks noGrp="1"/>
          </p:cNvSpPr>
          <p:nvPr>
            <p:ph type="ctrTitle"/>
          </p:nvPr>
        </p:nvSpPr>
        <p:spPr/>
        <p:txBody>
          <a:bodyPr/>
          <a:lstStyle/>
          <a:p>
            <a:r>
              <a:rPr lang="en-US" dirty="0"/>
              <a:t>The Need</a:t>
            </a:r>
          </a:p>
        </p:txBody>
      </p:sp>
      <p:sp>
        <p:nvSpPr>
          <p:cNvPr id="3" name="Content Placeholder 2">
            <a:extLst>
              <a:ext uri="{FF2B5EF4-FFF2-40B4-BE49-F238E27FC236}">
                <a16:creationId xmlns:a16="http://schemas.microsoft.com/office/drawing/2014/main" id="{0246757A-1AE6-CEAB-1C04-B0398BEBB667}"/>
              </a:ext>
            </a:extLst>
          </p:cNvPr>
          <p:cNvSpPr>
            <a:spLocks noGrp="1"/>
          </p:cNvSpPr>
          <p:nvPr>
            <p:ph idx="1"/>
          </p:nvPr>
        </p:nvSpPr>
        <p:spPr/>
        <p:txBody>
          <a:bodyPr/>
          <a:lstStyle/>
          <a:p>
            <a:pPr marL="0" indent="0">
              <a:buNone/>
            </a:pPr>
            <a:r>
              <a:rPr lang="en-US" sz="2800" dirty="0">
                <a:effectLst/>
                <a:latin typeface="BentonSans Book" panose="02000404020000020004" pitchFamily="2" charset="0"/>
                <a:ea typeface="Calibri" panose="020F0502020204030204" pitchFamily="34" charset="0"/>
                <a:cs typeface="Times New Roman" panose="02020603050405020304" pitchFamily="18" charset="0"/>
              </a:rPr>
              <a:t>Healthcare systems are complex systems built of individual people. In network science terms each individual is a node that can diffuse best practices to those whom they are connected, or through an intermediary node. This structure allows ideas to diffuse within the network, however, many networks are limited by geographical proximity and the tendency for human systems to follow the Power-Law Distribution, which means that many people within a network have very few connections and a small number of nodes have many connections. Innovative ideas will not diffuse to other health care networks unless there are individuals that act as bridges between networks. The Center for Medicaid and Medicare Services recognized this problem and supported the creation of the Great Lakes Practice Transformation Network through the Transform Clinical Practices Initiative. </a:t>
            </a:r>
          </a:p>
          <a:p>
            <a:endParaRPr lang="en-US" dirty="0"/>
          </a:p>
        </p:txBody>
      </p:sp>
    </p:spTree>
    <p:extLst>
      <p:ext uri="{BB962C8B-B14F-4D97-AF65-F5344CB8AC3E}">
        <p14:creationId xmlns:p14="http://schemas.microsoft.com/office/powerpoint/2010/main" val="28710115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8B56A-D871-E5AA-CA39-4CDCBF8A4D61}"/>
              </a:ext>
            </a:extLst>
          </p:cNvPr>
          <p:cNvSpPr>
            <a:spLocks noGrp="1"/>
          </p:cNvSpPr>
          <p:nvPr>
            <p:ph type="ctrTitle"/>
          </p:nvPr>
        </p:nvSpPr>
        <p:spPr/>
        <p:txBody>
          <a:bodyPr/>
          <a:lstStyle/>
          <a:p>
            <a:r>
              <a:rPr lang="en-US" dirty="0"/>
              <a:t>The Implementation</a:t>
            </a:r>
          </a:p>
        </p:txBody>
      </p:sp>
      <p:sp>
        <p:nvSpPr>
          <p:cNvPr id="3" name="Content Placeholder 2">
            <a:extLst>
              <a:ext uri="{FF2B5EF4-FFF2-40B4-BE49-F238E27FC236}">
                <a16:creationId xmlns:a16="http://schemas.microsoft.com/office/drawing/2014/main" id="{09667DA6-ACE4-56F7-3CD5-BA19A516514F}"/>
              </a:ext>
            </a:extLst>
          </p:cNvPr>
          <p:cNvSpPr>
            <a:spLocks noGrp="1"/>
          </p:cNvSpPr>
          <p:nvPr>
            <p:ph idx="1"/>
          </p:nvPr>
        </p:nvSpPr>
        <p:spPr/>
        <p:txBody>
          <a:bodyPr/>
          <a:lstStyle/>
          <a:p>
            <a:pPr marL="0" indent="0">
              <a:buNone/>
            </a:pPr>
            <a:r>
              <a:rPr lang="en-US" sz="2800" dirty="0">
                <a:effectLst/>
                <a:latin typeface="BentonSans Book" panose="02000404020000020004" pitchFamily="2" charset="0"/>
                <a:ea typeface="Calibri" panose="020F0502020204030204" pitchFamily="34" charset="0"/>
                <a:cs typeface="Times New Roman" panose="02020603050405020304" pitchFamily="18" charset="0"/>
              </a:rPr>
              <a:t>The Great Lakes Practice Transformation Network was spread over five states (Indiana, Michigan, Illinois, Kentucky, and Ohio.) Within the network were five hubs, Indiana University, Purdue University, Northwestern University, </a:t>
            </a:r>
            <a:r>
              <a:rPr lang="en-US" sz="2800" dirty="0" err="1">
                <a:effectLst/>
                <a:latin typeface="BentonSans Book" panose="02000404020000020004" pitchFamily="2" charset="0"/>
                <a:ea typeface="Calibri" panose="020F0502020204030204" pitchFamily="34" charset="0"/>
                <a:cs typeface="Times New Roman" panose="02020603050405020304" pitchFamily="18" charset="0"/>
              </a:rPr>
              <a:t>Altarum</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 Institute, and the University of Kentucky, that would serve as a way to protect the network from failing if individual practices or physicians were lost. These five hubs were connected to thirty-two healthcare partners, which included four regional extension centers, three state Departments of Health, five regional health exchanges, and eight universities. With the network planned and including multiple bridges between groups, the Great Lakes Practice Transformation Network began to engage its network. This work included strengthening the network’s connections, recruiting, retaining, and training staff. The network then worked to develop the Transformational Change Toolkit, the Practice Assessment Tool, hosting networking events, and creating Innovation Forums. All of these supports were diffused through the network. </a:t>
            </a:r>
          </a:p>
          <a:p>
            <a:endParaRPr lang="en-US" dirty="0"/>
          </a:p>
        </p:txBody>
      </p:sp>
    </p:spTree>
    <p:extLst>
      <p:ext uri="{BB962C8B-B14F-4D97-AF65-F5344CB8AC3E}">
        <p14:creationId xmlns:p14="http://schemas.microsoft.com/office/powerpoint/2010/main" val="39762891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0057" y="343135"/>
            <a:ext cx="16008782" cy="1398131"/>
          </a:xfrm>
        </p:spPr>
        <p:txBody>
          <a:bodyPr>
            <a:normAutofit fontScale="90000"/>
          </a:bodyPr>
          <a:lstStyle/>
          <a:p>
            <a:r>
              <a:rPr lang="en-US" b="1" dirty="0">
                <a:solidFill>
                  <a:srgbClr val="C00000"/>
                </a:solidFill>
              </a:rPr>
              <a:t>Agile Diffusion Process of information in Human Networks (Agile Diffusion 1.0)</a:t>
            </a:r>
            <a:br>
              <a:rPr lang="en-US" b="1" dirty="0">
                <a:solidFill>
                  <a:srgbClr val="C00000"/>
                </a:solidFill>
              </a:rPr>
            </a:br>
            <a:r>
              <a:rPr lang="en-US" sz="4000" b="1" dirty="0">
                <a:solidFill>
                  <a:schemeClr val="tx1"/>
                </a:solidFill>
              </a:rPr>
              <a:t>From Minimally Viable Solution into Minimally Viable Story</a:t>
            </a:r>
          </a:p>
        </p:txBody>
      </p:sp>
      <p:sp>
        <p:nvSpPr>
          <p:cNvPr id="3" name="Content Placeholder 2"/>
          <p:cNvSpPr>
            <a:spLocks noGrp="1"/>
          </p:cNvSpPr>
          <p:nvPr>
            <p:ph idx="1"/>
          </p:nvPr>
        </p:nvSpPr>
        <p:spPr>
          <a:xfrm>
            <a:off x="1037650" y="2095500"/>
            <a:ext cx="16031189" cy="7149299"/>
          </a:xfrm>
        </p:spPr>
        <p:txBody>
          <a:bodyPr>
            <a:normAutofit fontScale="85000" lnSpcReduction="20000"/>
          </a:bodyPr>
          <a:lstStyle/>
          <a:p>
            <a:pPr lvl="0"/>
            <a:r>
              <a:rPr lang="en-US" sz="2800" b="1" dirty="0">
                <a:latin typeface="BentonSans Book" panose="02000404020000020004" pitchFamily="2" charset="0"/>
              </a:rPr>
              <a:t>Planning:</a:t>
            </a:r>
          </a:p>
          <a:p>
            <a:pPr lvl="1"/>
            <a:r>
              <a:rPr lang="en-US" dirty="0">
                <a:latin typeface="BentonSans Book" panose="02000404020000020004" pitchFamily="2" charset="0"/>
              </a:rPr>
              <a:t>Get to know deeply the complex adaptive network, where </a:t>
            </a:r>
            <a:r>
              <a:rPr lang="en-US" b="1" dirty="0">
                <a:latin typeface="BentonSans Book" panose="02000404020000020004" pitchFamily="2" charset="0"/>
              </a:rPr>
              <a:t>the information </a:t>
            </a:r>
            <a:r>
              <a:rPr lang="en-US" dirty="0">
                <a:latin typeface="BentonSans Book" panose="02000404020000020004" pitchFamily="2" charset="0"/>
              </a:rPr>
              <a:t>is targeted for diffusion by</a:t>
            </a:r>
          </a:p>
          <a:p>
            <a:pPr lvl="2"/>
            <a:r>
              <a:rPr lang="en-US" sz="2800" b="1" dirty="0">
                <a:latin typeface="BentonSans Book" panose="02000404020000020004" pitchFamily="2" charset="0"/>
              </a:rPr>
              <a:t>Mapping</a:t>
            </a:r>
            <a:r>
              <a:rPr lang="en-US" sz="2800" dirty="0">
                <a:latin typeface="BentonSans Book" panose="02000404020000020004" pitchFamily="2" charset="0"/>
              </a:rPr>
              <a:t> the network to detect its hubs, its narrow bridges, and its various communities. </a:t>
            </a:r>
          </a:p>
          <a:p>
            <a:pPr lvl="2"/>
            <a:r>
              <a:rPr lang="en-US" sz="2800" b="1" dirty="0">
                <a:latin typeface="BentonSans Book" panose="02000404020000020004" pitchFamily="2" charset="0"/>
              </a:rPr>
              <a:t>Estimating</a:t>
            </a:r>
            <a:r>
              <a:rPr lang="en-US" sz="2800" dirty="0">
                <a:latin typeface="BentonSans Book" panose="02000404020000020004" pitchFamily="2" charset="0"/>
              </a:rPr>
              <a:t> the exponents of the power laws for both its degree and degree’s strength distribution in addition to the various moments of such distributions.</a:t>
            </a:r>
          </a:p>
          <a:p>
            <a:pPr lvl="1"/>
            <a:r>
              <a:rPr lang="en-US" dirty="0">
                <a:latin typeface="BentonSans Book" panose="02000404020000020004" pitchFamily="2" charset="0"/>
              </a:rPr>
              <a:t>Develop agile </a:t>
            </a:r>
            <a:r>
              <a:rPr lang="en-US" b="1" dirty="0">
                <a:latin typeface="BentonSans Book" panose="02000404020000020004" pitchFamily="2" charset="0"/>
              </a:rPr>
              <a:t>feedback loops </a:t>
            </a:r>
            <a:r>
              <a:rPr lang="en-US" dirty="0">
                <a:latin typeface="BentonSans Book" panose="02000404020000020004" pitchFamily="2" charset="0"/>
              </a:rPr>
              <a:t>by embedding the right sensors and detecting the changes in network properties. </a:t>
            </a:r>
          </a:p>
          <a:p>
            <a:pPr lvl="1"/>
            <a:r>
              <a:rPr lang="en-US" dirty="0">
                <a:latin typeface="BentonSans Book" panose="02000404020000020004" pitchFamily="2" charset="0"/>
              </a:rPr>
              <a:t>Constantly profile the various </a:t>
            </a:r>
            <a:r>
              <a:rPr lang="en-US" b="1" dirty="0">
                <a:latin typeface="BentonSans Book" panose="02000404020000020004" pitchFamily="2" charset="0"/>
              </a:rPr>
              <a:t>messengers </a:t>
            </a:r>
            <a:r>
              <a:rPr lang="en-US" dirty="0">
                <a:latin typeface="BentonSans Book" panose="02000404020000020004" pitchFamily="2" charset="0"/>
              </a:rPr>
              <a:t>for each hub, bridge and unique community. </a:t>
            </a:r>
          </a:p>
          <a:p>
            <a:pPr lvl="1"/>
            <a:r>
              <a:rPr lang="en-US" dirty="0">
                <a:latin typeface="BentonSans Book" panose="02000404020000020004" pitchFamily="2" charset="0"/>
              </a:rPr>
              <a:t>Transform the evidence-based solution into a </a:t>
            </a:r>
            <a:r>
              <a:rPr lang="en-US" b="1" dirty="0">
                <a:latin typeface="BentonSans Book" panose="02000404020000020004" pitchFamily="2" charset="0"/>
              </a:rPr>
              <a:t>Minimally Viable Story</a:t>
            </a:r>
            <a:r>
              <a:rPr lang="en-US" dirty="0">
                <a:latin typeface="BentonSans Book" panose="02000404020000020004" pitchFamily="2" charset="0"/>
              </a:rPr>
              <a:t>. Such a story will provide the why for the creation of market demand for the innovation and allow personalization.</a:t>
            </a:r>
          </a:p>
          <a:p>
            <a:pPr marL="457200" lvl="1" indent="0">
              <a:buNone/>
            </a:pPr>
            <a:endParaRPr lang="en-US" dirty="0">
              <a:latin typeface="BentonSans Book" panose="02000404020000020004" pitchFamily="2" charset="0"/>
            </a:endParaRPr>
          </a:p>
          <a:p>
            <a:pPr lvl="0"/>
            <a:r>
              <a:rPr lang="en-US" sz="2800" b="1" dirty="0">
                <a:latin typeface="BentonSans Book" panose="02000404020000020004" pitchFamily="2" charset="0"/>
              </a:rPr>
              <a:t>Executing: </a:t>
            </a:r>
          </a:p>
          <a:p>
            <a:pPr lvl="1"/>
            <a:r>
              <a:rPr lang="en-US" dirty="0">
                <a:latin typeface="BentonSans Book" panose="02000404020000020004" pitchFamily="2" charset="0"/>
              </a:rPr>
              <a:t>Start various</a:t>
            </a:r>
            <a:r>
              <a:rPr lang="en-US" b="1" dirty="0">
                <a:latin typeface="BentonSans Book" panose="02000404020000020004" pitchFamily="2" charset="0"/>
              </a:rPr>
              <a:t> Sprints </a:t>
            </a:r>
            <a:r>
              <a:rPr lang="en-US" dirty="0">
                <a:latin typeface="BentonSans Book" panose="02000404020000020004" pitchFamily="2" charset="0"/>
              </a:rPr>
              <a:t>to identify the effectiveness of the Minimally Viable Story within each hub, bridge, and community.</a:t>
            </a:r>
          </a:p>
          <a:p>
            <a:pPr lvl="1"/>
            <a:r>
              <a:rPr lang="en-US" dirty="0">
                <a:latin typeface="BentonSans Book" panose="02000404020000020004" pitchFamily="2" charset="0"/>
              </a:rPr>
              <a:t>Store and tag the final Minimally Viable Story within your Library for future transportability  </a:t>
            </a:r>
          </a:p>
        </p:txBody>
      </p:sp>
    </p:spTree>
    <p:extLst>
      <p:ext uri="{BB962C8B-B14F-4D97-AF65-F5344CB8AC3E}">
        <p14:creationId xmlns:p14="http://schemas.microsoft.com/office/powerpoint/2010/main" val="5552856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F297D-9890-2D6B-6F93-84D3D1947CE8}"/>
              </a:ext>
            </a:extLst>
          </p:cNvPr>
          <p:cNvSpPr>
            <a:spLocks noGrp="1"/>
          </p:cNvSpPr>
          <p:nvPr>
            <p:ph type="ctrTitle"/>
          </p:nvPr>
        </p:nvSpPr>
        <p:spPr/>
        <p:txBody>
          <a:bodyPr/>
          <a:lstStyle/>
          <a:p>
            <a:r>
              <a:rPr lang="en-US" dirty="0"/>
              <a:t>The Outcome</a:t>
            </a:r>
          </a:p>
        </p:txBody>
      </p:sp>
      <p:sp>
        <p:nvSpPr>
          <p:cNvPr id="3" name="Content Placeholder 2">
            <a:extLst>
              <a:ext uri="{FF2B5EF4-FFF2-40B4-BE49-F238E27FC236}">
                <a16:creationId xmlns:a16="http://schemas.microsoft.com/office/drawing/2014/main" id="{848C2DBA-5C98-E607-0F46-4682B6AA4A19}"/>
              </a:ext>
            </a:extLst>
          </p:cNvPr>
          <p:cNvSpPr>
            <a:spLocks noGrp="1"/>
          </p:cNvSpPr>
          <p:nvPr>
            <p:ph idx="1"/>
          </p:nvPr>
        </p:nvSpPr>
        <p:spPr/>
        <p:txBody>
          <a:bodyPr/>
          <a:lstStyle/>
          <a:p>
            <a:pPr marL="0" indent="0">
              <a:buNone/>
            </a:pPr>
            <a:r>
              <a:rPr lang="en-US" sz="2800" dirty="0">
                <a:effectLst/>
                <a:latin typeface="BentonSans Book" panose="02000404020000020004" pitchFamily="2" charset="0"/>
                <a:ea typeface="Calibri" panose="020F0502020204030204" pitchFamily="34" charset="0"/>
                <a:cs typeface="Times New Roman" panose="02020603050405020304" pitchFamily="18" charset="0"/>
              </a:rPr>
              <a:t>From Sept. 29, 2015- Sept. 28, 2019, the Great Lakes Practice Transformation Network was able to achieve results that went beyond the commitments stated in the awards document in six of its seven claims. Over 13,000 clinicians enrolled in work to achieve practice transformation. There were over 970,000 clinical quality measure improvements. The program helped to generate over one billion dollars in savings. There was a reduction in hospitalization of over 62,000. Over 46,000 Unnecessary tests, procedures, and opioid prescriptions were eliminated. Lastly, Over 1,200 exemplary practices were implemented across the network. The only measure that was not met was getting practices to </a:t>
            </a:r>
            <a:r>
              <a:rPr lang="en-US" sz="2800" dirty="0" err="1">
                <a:effectLst/>
                <a:latin typeface="BentonSans Book" panose="02000404020000020004" pitchFamily="2" charset="0"/>
                <a:ea typeface="Calibri" panose="020F0502020204030204" pitchFamily="34" charset="0"/>
                <a:cs typeface="Times New Roman" panose="02020603050405020304" pitchFamily="18" charset="0"/>
              </a:rPr>
              <a:t>comple</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 the program to participate in alternate payment models. The goal was for 75% of practices to complete the program affecting 8,625 clinicians. However, only 8,580 clinicians were affected. Specific instances where patient outcomes were improved include improving flu immunization rates, depression screenings with follow up, controlled blood pressure, and Diabetes A1C control</a:t>
            </a:r>
          </a:p>
          <a:p>
            <a:pPr marL="0" indent="0">
              <a:buNone/>
            </a:pPr>
            <a:endParaRPr lang="en-US" dirty="0"/>
          </a:p>
        </p:txBody>
      </p:sp>
    </p:spTree>
    <p:extLst>
      <p:ext uri="{BB962C8B-B14F-4D97-AF65-F5344CB8AC3E}">
        <p14:creationId xmlns:p14="http://schemas.microsoft.com/office/powerpoint/2010/main" val="6082941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txBox="1"/>
          <p:nvPr/>
        </p:nvSpPr>
        <p:spPr>
          <a:xfrm>
            <a:off x="381000" y="1556324"/>
            <a:ext cx="18059400" cy="1567801"/>
          </a:xfrm>
          <a:prstGeom prst="rect">
            <a:avLst/>
          </a:prstGeom>
        </p:spPr>
        <p:txBody>
          <a:bodyPr vert="horz" wrap="square" lIns="0" tIns="0" rIns="0" bIns="0" rtlCol="0">
            <a:spAutoFit/>
          </a:bodyPr>
          <a:lstStyle/>
          <a:p>
            <a:pPr marL="17860" algn="ctr"/>
            <a:r>
              <a:rPr lang="en-US" sz="4000" b="1" dirty="0"/>
              <a:t>Minimally Viable Nudge into a New Social Norm</a:t>
            </a:r>
          </a:p>
          <a:p>
            <a:pPr marL="17860" algn="ctr"/>
            <a:r>
              <a:rPr lang="en-US" sz="4000" b="1" spc="-176" dirty="0">
                <a:solidFill>
                  <a:srgbClr val="990000"/>
                </a:solidFill>
                <a:latin typeface="Arial" panose="020B0604020202020204" pitchFamily="34" charset="0"/>
                <a:cs typeface="Arial" panose="020B0604020202020204" pitchFamily="34" charset="0"/>
              </a:rPr>
              <a:t>Planning                      			 		Executing  </a:t>
            </a:r>
            <a:r>
              <a:rPr lang="en-US" sz="6188" b="1" spc="-176" dirty="0">
                <a:solidFill>
                  <a:srgbClr val="990000"/>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FCDF87F6-99F7-317A-D6B0-AE41B983EF59}"/>
              </a:ext>
            </a:extLst>
          </p:cNvPr>
          <p:cNvSpPr>
            <a:spLocks noGrp="1"/>
          </p:cNvSpPr>
          <p:nvPr>
            <p:ph type="ctrTitle"/>
          </p:nvPr>
        </p:nvSpPr>
        <p:spPr>
          <a:xfrm>
            <a:off x="1139609" y="73677"/>
            <a:ext cx="16008782" cy="1398131"/>
          </a:xfrm>
        </p:spPr>
        <p:txBody>
          <a:bodyPr>
            <a:normAutofit fontScale="90000"/>
          </a:bodyPr>
          <a:lstStyle/>
          <a:p>
            <a:r>
              <a:rPr lang="en-US" dirty="0"/>
              <a:t>Community Incubation for Complex Contagion (Agile Diffusion 2.0)</a:t>
            </a:r>
          </a:p>
        </p:txBody>
      </p:sp>
      <p:sp>
        <p:nvSpPr>
          <p:cNvPr id="12" name="Content Placeholder 11"/>
          <p:cNvSpPr>
            <a:spLocks noGrp="1"/>
          </p:cNvSpPr>
          <p:nvPr>
            <p:ph idx="1"/>
          </p:nvPr>
        </p:nvSpPr>
        <p:spPr>
          <a:xfrm>
            <a:off x="838200" y="3324225"/>
            <a:ext cx="7387215" cy="7149299"/>
          </a:xfrm>
        </p:spPr>
        <p:txBody>
          <a:bodyPr/>
          <a:lstStyle/>
          <a:p>
            <a:r>
              <a:rPr lang="en-US" sz="2800" dirty="0">
                <a:solidFill>
                  <a:schemeClr val="tx1"/>
                </a:solidFill>
                <a:latin typeface="BentonSans Book" panose="02000404020000020004" pitchFamily="2" charset="0"/>
              </a:rPr>
              <a:t>Identify the special community in the periphery of the network to incubate the targeted behaviors</a:t>
            </a:r>
            <a:endParaRPr lang="en-US" sz="2800" dirty="0">
              <a:solidFill>
                <a:schemeClr val="tx1"/>
              </a:solidFill>
              <a:latin typeface="BentonSans Book" panose="02000404020000020004" pitchFamily="2" charset="0"/>
              <a:cs typeface="Arial" panose="020B0604020202020204" pitchFamily="34" charset="0"/>
            </a:endParaRPr>
          </a:p>
          <a:p>
            <a:r>
              <a:rPr lang="en-US" sz="2800" b="1" dirty="0">
                <a:solidFill>
                  <a:schemeClr val="tx1"/>
                </a:solidFill>
                <a:latin typeface="BentonSans Book" panose="02000404020000020004" pitchFamily="2" charset="0"/>
                <a:cs typeface="Arial" panose="020B0604020202020204" pitchFamily="34" charset="0"/>
              </a:rPr>
              <a:t>Select or design then localize Minimally Viable </a:t>
            </a:r>
            <a:r>
              <a:rPr lang="en-US" sz="2800" dirty="0">
                <a:solidFill>
                  <a:schemeClr val="tx1"/>
                </a:solidFill>
                <a:latin typeface="BentonSans Book" panose="02000404020000020004" pitchFamily="2" charset="0"/>
                <a:cs typeface="Arial" panose="020B0604020202020204" pitchFamily="34" charset="0"/>
              </a:rPr>
              <a:t>(physical, digital or social) </a:t>
            </a:r>
            <a:r>
              <a:rPr lang="en-US" sz="2800" b="1" dirty="0">
                <a:solidFill>
                  <a:schemeClr val="tx1"/>
                </a:solidFill>
                <a:latin typeface="BentonSans Book" panose="02000404020000020004" pitchFamily="2" charset="0"/>
                <a:cs typeface="Arial" panose="020B0604020202020204" pitchFamily="34" charset="0"/>
              </a:rPr>
              <a:t>Nudge</a:t>
            </a:r>
            <a:endParaRPr lang="en-US" sz="2800" dirty="0">
              <a:solidFill>
                <a:schemeClr val="tx1"/>
              </a:solidFill>
              <a:latin typeface="BentonSans Book" panose="02000404020000020004" pitchFamily="2" charset="0"/>
              <a:cs typeface="Arial" panose="020B0604020202020204" pitchFamily="34" charset="0"/>
            </a:endParaRPr>
          </a:p>
          <a:p>
            <a:r>
              <a:rPr lang="en-US" sz="2800" dirty="0">
                <a:solidFill>
                  <a:schemeClr val="tx1"/>
                </a:solidFill>
                <a:latin typeface="BentonSans Book" panose="02000404020000020004" pitchFamily="2" charset="0"/>
                <a:cs typeface="Arial" panose="020B0604020202020204" pitchFamily="34" charset="0"/>
              </a:rPr>
              <a:t>Develop a </a:t>
            </a:r>
            <a:r>
              <a:rPr lang="en-US" sz="2800" b="1" dirty="0">
                <a:solidFill>
                  <a:schemeClr val="tx1"/>
                </a:solidFill>
                <a:latin typeface="BentonSans Book" panose="02000404020000020004" pitchFamily="2" charset="0"/>
                <a:cs typeface="Arial" panose="020B0604020202020204" pitchFamily="34" charset="0"/>
              </a:rPr>
              <a:t>termination</a:t>
            </a:r>
            <a:r>
              <a:rPr lang="en-US" sz="2800" dirty="0">
                <a:solidFill>
                  <a:schemeClr val="tx1"/>
                </a:solidFill>
                <a:latin typeface="BentonSans Book" panose="02000404020000020004" pitchFamily="2" charset="0"/>
                <a:cs typeface="Arial" panose="020B0604020202020204" pitchFamily="34" charset="0"/>
              </a:rPr>
              <a:t> </a:t>
            </a:r>
            <a:r>
              <a:rPr lang="en-US" sz="2800" b="1" dirty="0">
                <a:solidFill>
                  <a:schemeClr val="tx1"/>
                </a:solidFill>
                <a:latin typeface="BentonSans Book" panose="02000404020000020004" pitchFamily="2" charset="0"/>
                <a:cs typeface="Arial" panose="020B0604020202020204" pitchFamily="34" charset="0"/>
              </a:rPr>
              <a:t>plan </a:t>
            </a:r>
            <a:r>
              <a:rPr lang="en-US" sz="2800" dirty="0">
                <a:solidFill>
                  <a:schemeClr val="tx1"/>
                </a:solidFill>
                <a:latin typeface="BentonSans Book" panose="02000404020000020004" pitchFamily="2" charset="0"/>
                <a:cs typeface="Arial" panose="020B0604020202020204" pitchFamily="34" charset="0"/>
              </a:rPr>
              <a:t>for both the sprints and the entire social movement</a:t>
            </a:r>
          </a:p>
        </p:txBody>
      </p:sp>
      <p:sp>
        <p:nvSpPr>
          <p:cNvPr id="3" name="Slide Number Placeholder 2"/>
          <p:cNvSpPr>
            <a:spLocks noGrp="1"/>
          </p:cNvSpPr>
          <p:nvPr>
            <p:ph type="sldNum" sz="quarter" idx="4294967295"/>
          </p:nvPr>
        </p:nvSpPr>
        <p:spPr>
          <a:xfrm>
            <a:off x="0" y="6356350"/>
            <a:ext cx="2133600" cy="365125"/>
          </a:xfrm>
        </p:spPr>
        <p:txBody>
          <a:bodyPr/>
          <a:lstStyle/>
          <a:p>
            <a:fld id="{B6F15528-21DE-4FAA-801E-634DDDAF4B2B}" type="slidenum">
              <a:rPr lang="en-US" smtClean="0"/>
              <a:t>49</a:t>
            </a:fld>
            <a:endParaRPr lang="en-US" dirty="0"/>
          </a:p>
        </p:txBody>
      </p:sp>
      <p:sp>
        <p:nvSpPr>
          <p:cNvPr id="14" name="Content Placeholder 11"/>
          <p:cNvSpPr>
            <a:spLocks noGrp="1"/>
          </p:cNvSpPr>
          <p:nvPr>
            <p:ph sz="half" idx="4294967295"/>
          </p:nvPr>
        </p:nvSpPr>
        <p:spPr>
          <a:xfrm>
            <a:off x="9410700" y="3324225"/>
            <a:ext cx="8424862" cy="6376988"/>
          </a:xfrm>
        </p:spPr>
        <p:txBody>
          <a:bodyPr>
            <a:normAutofit lnSpcReduction="10000"/>
          </a:bodyPr>
          <a:lstStyle/>
          <a:p>
            <a:r>
              <a:rPr lang="en-US" sz="2800" b="1" dirty="0">
                <a:solidFill>
                  <a:schemeClr val="tx1"/>
                </a:solidFill>
                <a:latin typeface="BentonSans Book" panose="02000404020000020004" pitchFamily="2" charset="0"/>
                <a:cs typeface="Arial" panose="020B0604020202020204" pitchFamily="34" charset="0"/>
              </a:rPr>
              <a:t>Sprints to test the MVN </a:t>
            </a:r>
            <a:r>
              <a:rPr lang="en-US" sz="2800" dirty="0">
                <a:solidFill>
                  <a:schemeClr val="tx1"/>
                </a:solidFill>
                <a:latin typeface="BentonSans Book" panose="02000404020000020004" pitchFamily="2" charset="0"/>
                <a:cs typeface="Arial" panose="020B0604020202020204" pitchFamily="34" charset="0"/>
              </a:rPr>
              <a:t>and </a:t>
            </a:r>
            <a:r>
              <a:rPr lang="en-US" sz="2800" b="1" dirty="0">
                <a:solidFill>
                  <a:schemeClr val="tx1"/>
                </a:solidFill>
                <a:latin typeface="BentonSans Book" panose="02000404020000020004" pitchFamily="2" charset="0"/>
              </a:rPr>
              <a:t>Monitor the number of people who have adopted the new behaviors</a:t>
            </a:r>
            <a:r>
              <a:rPr lang="en-US" sz="2800" dirty="0">
                <a:solidFill>
                  <a:schemeClr val="tx1"/>
                </a:solidFill>
                <a:latin typeface="BentonSans Book" panose="02000404020000020004" pitchFamily="2" charset="0"/>
              </a:rPr>
              <a:t>.</a:t>
            </a:r>
          </a:p>
          <a:p>
            <a:endParaRPr lang="en-US" sz="2800" dirty="0">
              <a:solidFill>
                <a:schemeClr val="tx1"/>
              </a:solidFill>
              <a:latin typeface="BentonSans Book" panose="02000404020000020004" pitchFamily="2" charset="0"/>
            </a:endParaRPr>
          </a:p>
          <a:p>
            <a:r>
              <a:rPr lang="en-US" sz="2800" dirty="0">
                <a:solidFill>
                  <a:schemeClr val="tx1"/>
                </a:solidFill>
                <a:latin typeface="BentonSans Book" panose="02000404020000020004" pitchFamily="2" charset="0"/>
              </a:rPr>
              <a:t>When you reach the </a:t>
            </a:r>
            <a:r>
              <a:rPr lang="en-US" sz="2800" b="1" dirty="0">
                <a:solidFill>
                  <a:schemeClr val="tx1"/>
                </a:solidFill>
                <a:latin typeface="BentonSans Book" panose="02000404020000020004" pitchFamily="2" charset="0"/>
              </a:rPr>
              <a:t>local tipping point of 25% </a:t>
            </a:r>
            <a:r>
              <a:rPr lang="en-US" sz="2800" dirty="0">
                <a:solidFill>
                  <a:schemeClr val="tx1"/>
                </a:solidFill>
                <a:latin typeface="BentonSans Book" panose="02000404020000020004" pitchFamily="2" charset="0"/>
              </a:rPr>
              <a:t>of the community people adopting the new behaviors, identify people with </a:t>
            </a:r>
            <a:r>
              <a:rPr lang="en-US" sz="2800" b="1" dirty="0">
                <a:solidFill>
                  <a:schemeClr val="tx1"/>
                </a:solidFill>
                <a:latin typeface="BentonSans Book" panose="02000404020000020004" pitchFamily="2" charset="0"/>
              </a:rPr>
              <a:t>strong ties </a:t>
            </a:r>
            <a:r>
              <a:rPr lang="en-US" sz="2800" dirty="0">
                <a:solidFill>
                  <a:schemeClr val="tx1"/>
                </a:solidFill>
                <a:latin typeface="BentonSans Book" panose="02000404020000020004" pitchFamily="2" charset="0"/>
              </a:rPr>
              <a:t>(</a:t>
            </a:r>
            <a:r>
              <a:rPr lang="en-US" sz="2800" b="1" dirty="0">
                <a:solidFill>
                  <a:schemeClr val="tx1"/>
                </a:solidFill>
                <a:latin typeface="BentonSans Book" panose="02000404020000020004" pitchFamily="2" charset="0"/>
              </a:rPr>
              <a:t>wide bridges</a:t>
            </a:r>
            <a:r>
              <a:rPr lang="en-US" sz="2800" dirty="0">
                <a:solidFill>
                  <a:schemeClr val="tx1"/>
                </a:solidFill>
                <a:latin typeface="BentonSans Book" panose="02000404020000020004" pitchFamily="2" charset="0"/>
              </a:rPr>
              <a:t>) to transport the new behavior into another community.</a:t>
            </a:r>
          </a:p>
          <a:p>
            <a:endParaRPr lang="en-US" sz="2800" dirty="0">
              <a:solidFill>
                <a:schemeClr val="tx1"/>
              </a:solidFill>
              <a:latin typeface="BentonSans Book" panose="02000404020000020004" pitchFamily="2" charset="0"/>
            </a:endParaRPr>
          </a:p>
          <a:p>
            <a:r>
              <a:rPr lang="en-US" sz="2800" dirty="0">
                <a:solidFill>
                  <a:schemeClr val="tx1"/>
                </a:solidFill>
                <a:latin typeface="BentonSans Book" panose="02000404020000020004" pitchFamily="2" charset="0"/>
              </a:rPr>
              <a:t>When 25% of the entire </a:t>
            </a:r>
            <a:r>
              <a:rPr lang="en-US" sz="2800" b="1" dirty="0">
                <a:solidFill>
                  <a:schemeClr val="tx1"/>
                </a:solidFill>
                <a:latin typeface="BentonSans Book" panose="02000404020000020004" pitchFamily="2" charset="0"/>
              </a:rPr>
              <a:t>network HUB’s </a:t>
            </a:r>
            <a:r>
              <a:rPr lang="en-US" sz="2800" dirty="0">
                <a:solidFill>
                  <a:schemeClr val="tx1"/>
                </a:solidFill>
                <a:latin typeface="BentonSans Book" panose="02000404020000020004" pitchFamily="2" charset="0"/>
              </a:rPr>
              <a:t>contacts have adopted the new behavior, the </a:t>
            </a:r>
            <a:r>
              <a:rPr lang="en-US" sz="2800" b="1" dirty="0">
                <a:solidFill>
                  <a:schemeClr val="tx1"/>
                </a:solidFill>
                <a:latin typeface="BentonSans Book" panose="02000404020000020004" pitchFamily="2" charset="0"/>
              </a:rPr>
              <a:t>HUB</a:t>
            </a:r>
            <a:r>
              <a:rPr lang="en-US" sz="2800" dirty="0">
                <a:solidFill>
                  <a:schemeClr val="tx1"/>
                </a:solidFill>
                <a:latin typeface="BentonSans Book" panose="02000404020000020004" pitchFamily="2" charset="0"/>
              </a:rPr>
              <a:t> would finally adopt the new behavior and a new </a:t>
            </a:r>
            <a:r>
              <a:rPr lang="en-US" sz="2800" b="1" dirty="0">
                <a:solidFill>
                  <a:schemeClr val="tx1"/>
                </a:solidFill>
                <a:latin typeface="BentonSans Book" panose="02000404020000020004" pitchFamily="2" charset="0"/>
              </a:rPr>
              <a:t>Social Norm </a:t>
            </a:r>
            <a:r>
              <a:rPr lang="en-US" sz="2800" dirty="0">
                <a:solidFill>
                  <a:schemeClr val="tx1"/>
                </a:solidFill>
                <a:latin typeface="BentonSans Book" panose="02000404020000020004" pitchFamily="2" charset="0"/>
              </a:rPr>
              <a:t>will start spreading across the entire network.</a:t>
            </a:r>
          </a:p>
        </p:txBody>
      </p:sp>
      <p:pic>
        <p:nvPicPr>
          <p:cNvPr id="22" name="Picture 21" descr="Icon&#10;&#10;Description automatically generated">
            <a:extLst>
              <a:ext uri="{FF2B5EF4-FFF2-40B4-BE49-F238E27FC236}">
                <a16:creationId xmlns:a16="http://schemas.microsoft.com/office/drawing/2014/main" id="{19917479-27D2-5547-820A-7C05AB1B62A6}"/>
              </a:ext>
            </a:extLst>
          </p:cNvPr>
          <p:cNvPicPr>
            <a:picLocks noChangeAspect="1"/>
          </p:cNvPicPr>
          <p:nvPr/>
        </p:nvPicPr>
        <p:blipFill>
          <a:blip r:embed="rId3">
            <a:duotone>
              <a:schemeClr val="accent2">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15544800" y="1949825"/>
            <a:ext cx="1477259" cy="1156116"/>
          </a:xfrm>
          <a:prstGeom prst="rect">
            <a:avLst/>
          </a:prstGeom>
        </p:spPr>
      </p:pic>
      <p:pic>
        <p:nvPicPr>
          <p:cNvPr id="25" name="Picture 4" descr="Mammogram planner">
            <a:extLst>
              <a:ext uri="{FF2B5EF4-FFF2-40B4-BE49-F238E27FC236}">
                <a16:creationId xmlns:a16="http://schemas.microsoft.com/office/drawing/2014/main" id="{A353DD5D-B1F8-324F-80E9-BAF3CC9D27EF}"/>
              </a:ext>
            </a:extLst>
          </p:cNvPr>
          <p:cNvPicPr>
            <a:picLocks noChangeAspect="1"/>
          </p:cNvPicPr>
          <p:nvPr/>
        </p:nvPicPr>
        <p:blipFill rotWithShape="1">
          <a:blip r:embed="rId5"/>
          <a:srcRect l="6117" r="16271" b="1"/>
          <a:stretch/>
        </p:blipFill>
        <p:spPr>
          <a:xfrm>
            <a:off x="1828800" y="1400295"/>
            <a:ext cx="1708570" cy="1706079"/>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Tree>
    <p:extLst>
      <p:ext uri="{BB962C8B-B14F-4D97-AF65-F5344CB8AC3E}">
        <p14:creationId xmlns:p14="http://schemas.microsoft.com/office/powerpoint/2010/main" val="2578006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05E3DBE9-91F1-FE69-B587-30CBE4DDDA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2965" y="58993"/>
            <a:ext cx="12522071" cy="9388736"/>
          </a:xfrm>
        </p:spPr>
      </p:pic>
    </p:spTree>
    <p:extLst>
      <p:ext uri="{BB962C8B-B14F-4D97-AF65-F5344CB8AC3E}">
        <p14:creationId xmlns:p14="http://schemas.microsoft.com/office/powerpoint/2010/main" val="12372579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99E590-F541-4D34-86C2-CCF2F2A378B6}"/>
              </a:ext>
            </a:extLst>
          </p:cNvPr>
          <p:cNvSpPr>
            <a:spLocks noGrp="1"/>
          </p:cNvSpPr>
          <p:nvPr>
            <p:ph type="ctrTitle"/>
          </p:nvPr>
        </p:nvSpPr>
        <p:spPr/>
        <p:txBody>
          <a:bodyPr>
            <a:normAutofit fontScale="90000"/>
          </a:bodyPr>
          <a:lstStyle/>
          <a:p>
            <a:r>
              <a:rPr lang="en-US" dirty="0"/>
              <a:t>The Building Blocks of Diffusing a New Social Norm</a:t>
            </a:r>
          </a:p>
        </p:txBody>
      </p:sp>
      <p:sp>
        <p:nvSpPr>
          <p:cNvPr id="3" name="Content Placeholder 2">
            <a:extLst>
              <a:ext uri="{FF2B5EF4-FFF2-40B4-BE49-F238E27FC236}">
                <a16:creationId xmlns:a16="http://schemas.microsoft.com/office/drawing/2014/main" id="{EC62C50F-8594-C74C-A216-36C5345DD107}"/>
              </a:ext>
            </a:extLst>
          </p:cNvPr>
          <p:cNvSpPr>
            <a:spLocks noGrp="1"/>
          </p:cNvSpPr>
          <p:nvPr>
            <p:ph idx="1"/>
          </p:nvPr>
        </p:nvSpPr>
        <p:spPr/>
        <p:txBody>
          <a:bodyPr>
            <a:normAutofit fontScale="92500" lnSpcReduction="10000"/>
          </a:bodyPr>
          <a:lstStyle/>
          <a:p>
            <a:pPr lvl="1"/>
            <a:r>
              <a:rPr lang="en-US" sz="4000" b="1" dirty="0">
                <a:latin typeface="BentonSans Book" panose="02000404020000020004" pitchFamily="2" charset="0"/>
              </a:rPr>
              <a:t>The Message </a:t>
            </a:r>
          </a:p>
          <a:p>
            <a:pPr lvl="2"/>
            <a:r>
              <a:rPr lang="en-US" sz="4000" b="1" dirty="0">
                <a:latin typeface="BentonSans Book" panose="02000404020000020004" pitchFamily="2" charset="0"/>
              </a:rPr>
              <a:t>ROI: 0.01 X </a:t>
            </a:r>
          </a:p>
          <a:p>
            <a:pPr lvl="2"/>
            <a:r>
              <a:rPr lang="en-US" sz="4000" b="1" dirty="0">
                <a:latin typeface="BentonSans Book" panose="02000404020000020004" pitchFamily="2" charset="0"/>
              </a:rPr>
              <a:t>Control: 100 X</a:t>
            </a:r>
          </a:p>
          <a:p>
            <a:pPr marL="914400" lvl="2" indent="0">
              <a:buNone/>
            </a:pPr>
            <a:endParaRPr lang="en-US" sz="4000" b="1" dirty="0">
              <a:latin typeface="BentonSans Book" panose="02000404020000020004" pitchFamily="2" charset="0"/>
            </a:endParaRPr>
          </a:p>
          <a:p>
            <a:pPr lvl="1"/>
            <a:r>
              <a:rPr lang="en-US" sz="4000" b="1" dirty="0">
                <a:latin typeface="BentonSans Book" panose="02000404020000020004" pitchFamily="2" charset="0"/>
              </a:rPr>
              <a:t>The behavior of the Messenger </a:t>
            </a:r>
          </a:p>
          <a:p>
            <a:pPr lvl="2"/>
            <a:r>
              <a:rPr lang="en-US" sz="4000" b="1" dirty="0">
                <a:latin typeface="BentonSans Book" panose="02000404020000020004" pitchFamily="2" charset="0"/>
              </a:rPr>
              <a:t>ROI:  1.0 X</a:t>
            </a:r>
          </a:p>
          <a:p>
            <a:pPr lvl="2"/>
            <a:r>
              <a:rPr lang="en-US" sz="4000" b="1" dirty="0">
                <a:latin typeface="BentonSans Book" panose="02000404020000020004" pitchFamily="2" charset="0"/>
              </a:rPr>
              <a:t>Control: 1.0 X</a:t>
            </a:r>
          </a:p>
          <a:p>
            <a:pPr marL="914400" lvl="2" indent="0">
              <a:buNone/>
            </a:pPr>
            <a:endParaRPr lang="en-US" sz="4000" b="1" dirty="0">
              <a:latin typeface="BentonSans Book" panose="02000404020000020004" pitchFamily="2" charset="0"/>
            </a:endParaRPr>
          </a:p>
          <a:p>
            <a:pPr lvl="1"/>
            <a:r>
              <a:rPr lang="en-US" sz="4000" b="1" dirty="0">
                <a:latin typeface="BentonSans Book" panose="02000404020000020004" pitchFamily="2" charset="0"/>
              </a:rPr>
              <a:t>The development of local Social Norm</a:t>
            </a:r>
          </a:p>
          <a:p>
            <a:pPr lvl="2"/>
            <a:r>
              <a:rPr lang="en-US" sz="4000" b="1" dirty="0">
                <a:latin typeface="BentonSans Book" panose="02000404020000020004" pitchFamily="2" charset="0"/>
              </a:rPr>
              <a:t>ROI: 100X</a:t>
            </a:r>
          </a:p>
          <a:p>
            <a:pPr lvl="2"/>
            <a:r>
              <a:rPr lang="en-US" sz="4000" b="1" dirty="0">
                <a:latin typeface="BentonSans Book" panose="02000404020000020004" pitchFamily="2" charset="0"/>
              </a:rPr>
              <a:t>Control: 0.01 X</a:t>
            </a:r>
          </a:p>
        </p:txBody>
      </p:sp>
    </p:spTree>
    <p:extLst>
      <p:ext uri="{BB962C8B-B14F-4D97-AF65-F5344CB8AC3E}">
        <p14:creationId xmlns:p14="http://schemas.microsoft.com/office/powerpoint/2010/main" val="3588783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05E3DBE9-91F1-FE69-B587-30CBE4DDDA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2965" y="58993"/>
            <a:ext cx="12522071" cy="9388736"/>
          </a:xfrm>
        </p:spPr>
      </p:pic>
    </p:spTree>
    <p:extLst>
      <p:ext uri="{BB962C8B-B14F-4D97-AF65-F5344CB8AC3E}">
        <p14:creationId xmlns:p14="http://schemas.microsoft.com/office/powerpoint/2010/main" val="33217382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8DB642F-B6DF-AE42-AB0E-98A72EB0C46C}"/>
              </a:ext>
            </a:extLst>
          </p:cNvPr>
          <p:cNvSpPr>
            <a:spLocks noGrp="1"/>
          </p:cNvSpPr>
          <p:nvPr>
            <p:ph type="title"/>
          </p:nvPr>
        </p:nvSpPr>
        <p:spPr>
          <a:xfrm>
            <a:off x="342900" y="1"/>
            <a:ext cx="15773400" cy="1004387"/>
          </a:xfrm>
        </p:spPr>
        <p:txBody>
          <a:bodyPr>
            <a:normAutofit/>
          </a:bodyPr>
          <a:lstStyle/>
          <a:p>
            <a:r>
              <a:rPr lang="en-US" dirty="0">
                <a:solidFill>
                  <a:srgbClr val="A10403"/>
                </a:solidFill>
                <a:latin typeface="Arial" panose="020B0604020202020204" pitchFamily="34" charset="0"/>
                <a:cs typeface="Arial" panose="020B0604020202020204" pitchFamily="34" charset="0"/>
              </a:rPr>
              <a:t>REFERENCES</a:t>
            </a:r>
          </a:p>
        </p:txBody>
      </p:sp>
      <p:sp>
        <p:nvSpPr>
          <p:cNvPr id="8" name="Slide Number Placeholder 7"/>
          <p:cNvSpPr>
            <a:spLocks noGrp="1"/>
          </p:cNvSpPr>
          <p:nvPr>
            <p:ph type="sldNum" sz="quarter" idx="12"/>
          </p:nvPr>
        </p:nvSpPr>
        <p:spPr/>
        <p:txBody>
          <a:bodyPr/>
          <a:lstStyle/>
          <a:p>
            <a:pPr>
              <a:defRPr/>
            </a:pPr>
            <a:fld id="{542AF2E8-D81D-4B90-95A5-CCACBFC1FFC9}" type="slidenum">
              <a:rPr lang="en-US" altLang="en-US" smtClean="0"/>
              <a:pPr>
                <a:defRPr/>
              </a:pPr>
              <a:t>52</a:t>
            </a:fld>
            <a:endParaRPr lang="en-US" altLang="en-US" dirty="0"/>
          </a:p>
        </p:txBody>
      </p:sp>
      <p:sp>
        <p:nvSpPr>
          <p:cNvPr id="5" name="Content Placeholder 4"/>
          <p:cNvSpPr>
            <a:spLocks noGrp="1"/>
          </p:cNvSpPr>
          <p:nvPr>
            <p:ph idx="4294967295"/>
          </p:nvPr>
        </p:nvSpPr>
        <p:spPr>
          <a:xfrm>
            <a:off x="656207" y="1004387"/>
            <a:ext cx="17325474" cy="9052956"/>
          </a:xfrm>
        </p:spPr>
        <p:txBody>
          <a:bodyPr>
            <a:noAutofit/>
          </a:bodyPr>
          <a:lstStyle/>
          <a:p>
            <a:r>
              <a:rPr lang="en-US" sz="1800" dirty="0" err="1"/>
              <a:t>Azar</a:t>
            </a:r>
            <a:r>
              <a:rPr lang="en-US" sz="1800" dirty="0"/>
              <a:t>, J., MD, Kelley, K., MPH, </a:t>
            </a:r>
            <a:r>
              <a:rPr lang="en-US" sz="1800" dirty="0" err="1"/>
              <a:t>Dunscomb</a:t>
            </a:r>
            <a:r>
              <a:rPr lang="en-US" sz="1800" dirty="0"/>
              <a:t>, J., MSN, RN, Perkins, A., MS, Wang, Y., MD, Beeler, C., MD, . . . </a:t>
            </a:r>
            <a:r>
              <a:rPr lang="en-US" sz="1800" b="1" dirty="0" err="1"/>
              <a:t>Boustani</a:t>
            </a:r>
            <a:r>
              <a:rPr lang="en-US" sz="1800" b="1" dirty="0"/>
              <a:t>, M</a:t>
            </a:r>
            <a:r>
              <a:rPr lang="en-US" sz="1800" dirty="0"/>
              <a:t>., MD, MPH. (2019). Using the Agile Implementation Model to reduce Central Line-Associated Bloodstream Infections. </a:t>
            </a:r>
            <a:r>
              <a:rPr lang="en-US" sz="1800" i="1" dirty="0"/>
              <a:t>American Journal of Infection Control,</a:t>
            </a:r>
            <a:r>
              <a:rPr lang="en-US" sz="1800" dirty="0"/>
              <a:t> </a:t>
            </a:r>
            <a:r>
              <a:rPr lang="en-US" sz="1800" i="1" dirty="0"/>
              <a:t>47</a:t>
            </a:r>
            <a:r>
              <a:rPr lang="en-US" sz="1800" dirty="0"/>
              <a:t>(1), January, 33-37. </a:t>
            </a:r>
            <a:r>
              <a:rPr lang="en-US" sz="1800" dirty="0" err="1"/>
              <a:t>doi:https</a:t>
            </a:r>
            <a:r>
              <a:rPr lang="en-US" sz="1800" dirty="0"/>
              <a:t>://doi.org/10.1016/j.ajic.2018.07.008</a:t>
            </a:r>
          </a:p>
          <a:p>
            <a:r>
              <a:rPr lang="en-US" sz="1800" b="1" dirty="0" err="1"/>
              <a:t>Boustani</a:t>
            </a:r>
            <a:r>
              <a:rPr lang="en-US" sz="1800" b="1" dirty="0"/>
              <a:t>, M</a:t>
            </a:r>
            <a:r>
              <a:rPr lang="en-US" sz="1800" dirty="0"/>
              <a:t>., MD, MPH, Alder, C. A., JD, MSW, &amp; Solid, C. A., PhD. (2018). Agile Implementation: A Blueprint for Implementing Evidence-Based Healthcare Solutions. </a:t>
            </a:r>
            <a:r>
              <a:rPr lang="en-US" sz="1800" i="1" dirty="0"/>
              <a:t>Journal of the American Geriatrics Society,</a:t>
            </a:r>
            <a:r>
              <a:rPr lang="en-US" sz="1800" dirty="0"/>
              <a:t> </a:t>
            </a:r>
            <a:r>
              <a:rPr lang="en-US" sz="1800" i="1" dirty="0"/>
              <a:t>66</a:t>
            </a:r>
            <a:r>
              <a:rPr lang="en-US" sz="1800" dirty="0"/>
              <a:t>(7), July, 1372-1376. </a:t>
            </a:r>
            <a:r>
              <a:rPr lang="en-US" sz="1800" dirty="0" err="1"/>
              <a:t>doi:https</a:t>
            </a:r>
            <a:r>
              <a:rPr lang="en-US" sz="1800" dirty="0"/>
              <a:t>://doi.org/10.1111/jgs.15283</a:t>
            </a:r>
          </a:p>
          <a:p>
            <a:pPr lvl="0"/>
            <a:r>
              <a:rPr lang="en-US" sz="1800" b="1" dirty="0" err="1"/>
              <a:t>Boustani</a:t>
            </a:r>
            <a:r>
              <a:rPr lang="en-US" sz="1800" b="1" dirty="0"/>
              <a:t> M</a:t>
            </a:r>
            <a:r>
              <a:rPr lang="en-US" sz="1800" dirty="0"/>
              <a:t>, </a:t>
            </a:r>
            <a:r>
              <a:rPr lang="en-US" sz="1800" dirty="0" err="1"/>
              <a:t>Unutzer</a:t>
            </a:r>
            <a:r>
              <a:rPr lang="en-US" sz="1800" dirty="0"/>
              <a:t> J, </a:t>
            </a:r>
            <a:r>
              <a:rPr lang="en-US" sz="1800" dirty="0" err="1"/>
              <a:t>Leykum</a:t>
            </a:r>
            <a:r>
              <a:rPr lang="en-US" sz="1800" dirty="0"/>
              <a:t> L. Design, implement, and diffuse scalable and sustainable solutions for dementia care. JAGS 2021;69:1755-1762.</a:t>
            </a:r>
          </a:p>
          <a:p>
            <a:pPr lvl="0"/>
            <a:r>
              <a:rPr lang="en-US" sz="1800" dirty="0"/>
              <a:t>Holden RJ, </a:t>
            </a:r>
            <a:r>
              <a:rPr lang="en-US" sz="1800" b="1" dirty="0" err="1"/>
              <a:t>Boustani</a:t>
            </a:r>
            <a:r>
              <a:rPr lang="en-US" sz="1800" b="1" dirty="0"/>
              <a:t> MA</a:t>
            </a:r>
            <a:r>
              <a:rPr lang="en-US" sz="1800" dirty="0"/>
              <a:t>, Azar J. Agile Innovation to transform healthcare: innovating in complex adaptive systems is an everyday process, not a light bulb event. BMJ </a:t>
            </a:r>
            <a:r>
              <a:rPr lang="en-US" sz="1800" dirty="0" err="1"/>
              <a:t>Innov</a:t>
            </a:r>
            <a:r>
              <a:rPr lang="en-US" sz="1800" dirty="0"/>
              <a:t>. 2021; 0:1-7. </a:t>
            </a:r>
            <a:r>
              <a:rPr lang="en-US" sz="1800" dirty="0" err="1"/>
              <a:t>Epub</a:t>
            </a:r>
            <a:r>
              <a:rPr lang="en-US" sz="1800" dirty="0"/>
              <a:t> ahead of print: 28 January 2021. doi:10.1136/bmjinnov-2020-000574</a:t>
            </a:r>
          </a:p>
          <a:p>
            <a:pPr lvl="0"/>
            <a:r>
              <a:rPr lang="en-US" sz="1800" b="1" dirty="0" err="1"/>
              <a:t>Boustani</a:t>
            </a:r>
            <a:r>
              <a:rPr lang="en-US" sz="1800" b="1" dirty="0"/>
              <a:t> MA, </a:t>
            </a:r>
            <a:r>
              <a:rPr lang="en-US" sz="1800" dirty="0"/>
              <a:t>van der </a:t>
            </a:r>
            <a:r>
              <a:rPr lang="en-US" sz="1800" dirty="0" err="1"/>
              <a:t>Marck</a:t>
            </a:r>
            <a:r>
              <a:rPr lang="en-US" sz="1800" dirty="0"/>
              <a:t> MA, Adams N, Azar JM, Holden RJ, </a:t>
            </a:r>
            <a:r>
              <a:rPr lang="en-US" sz="1800" dirty="0" err="1"/>
              <a:t>Vollmar</a:t>
            </a:r>
            <a:r>
              <a:rPr lang="en-US" sz="1800" dirty="0"/>
              <a:t> HC, et al. Developing the agile implementation playbook for integrating evidence-based health care services into clinical practice. Academic Medicine. 2019;(4):556-561. </a:t>
            </a:r>
            <a:r>
              <a:rPr lang="en-US" sz="1800" dirty="0" err="1"/>
              <a:t>doi</a:t>
            </a:r>
            <a:r>
              <a:rPr lang="en-US" sz="1800" dirty="0"/>
              <a:t>: 10.1097/ACM.0000000000002497. </a:t>
            </a:r>
          </a:p>
          <a:p>
            <a:r>
              <a:rPr lang="en-US" sz="1800" dirty="0"/>
              <a:t>Callahan, C. M., MD, Bateman, D. R., MD, Wang, S., MD, &amp; </a:t>
            </a:r>
            <a:r>
              <a:rPr lang="en-US" sz="1800" b="1" dirty="0" err="1"/>
              <a:t>Boustani</a:t>
            </a:r>
            <a:r>
              <a:rPr lang="en-US" sz="1800" b="1" dirty="0"/>
              <a:t>, M. A., </a:t>
            </a:r>
            <a:r>
              <a:rPr lang="en-US" sz="1800" dirty="0"/>
              <a:t>MD, MPH. (2018). State of Science: Bridging the Science-Practice Gap in Aging, Dementia and Mental Health. </a:t>
            </a:r>
            <a:r>
              <a:rPr lang="en-US" sz="1800" i="1" dirty="0"/>
              <a:t>Journal of the American Geriatrics Society</a:t>
            </a:r>
            <a:r>
              <a:rPr lang="en-US" sz="1800" dirty="0"/>
              <a:t>, 66(S1), S28-S35. </a:t>
            </a:r>
            <a:r>
              <a:rPr lang="en-US" sz="1800" dirty="0" err="1"/>
              <a:t>doi:https</a:t>
            </a:r>
            <a:r>
              <a:rPr lang="en-US" sz="1800" dirty="0"/>
              <a:t>://doi.org/10.1111/jgs.15320</a:t>
            </a:r>
          </a:p>
          <a:p>
            <a:r>
              <a:rPr lang="en-US" sz="1800" b="1" dirty="0" err="1"/>
              <a:t>Bpustani</a:t>
            </a:r>
            <a:r>
              <a:rPr lang="en-US" sz="1800" b="1" dirty="0"/>
              <a:t> M</a:t>
            </a:r>
            <a:r>
              <a:rPr lang="en-US" sz="1800" dirty="0"/>
              <a:t>, </a:t>
            </a:r>
            <a:r>
              <a:rPr lang="en-US" sz="1800" dirty="0" err="1"/>
              <a:t>Azar</a:t>
            </a:r>
            <a:r>
              <a:rPr lang="en-US" sz="1800" dirty="0"/>
              <a:t> J, Solid C. Agile Implementation: A model for implementing evidence-based healthcare solutions into real-world practice to achieve sustainable change. Published in New York, New York, by Morgan James Publishing. ISBN 978-1-64279-659-9; eBook ISBN 978-1-64279-658-2; </a:t>
            </a:r>
            <a:r>
              <a:rPr lang="en-US" sz="1800" dirty="0" err="1"/>
              <a:t>hardcover.Library</a:t>
            </a:r>
            <a:r>
              <a:rPr lang="en-US" sz="1800" dirty="0"/>
              <a:t> of Congress Control Number: 2019907494    </a:t>
            </a:r>
          </a:p>
          <a:p>
            <a:r>
              <a:rPr lang="en-US" sz="1800" dirty="0">
                <a:cs typeface="Arial" panose="020B0604020202020204" pitchFamily="34" charset="0"/>
              </a:rPr>
              <a:t>Bastian H, </a:t>
            </a:r>
            <a:r>
              <a:rPr lang="en-US" sz="1800" dirty="0" err="1">
                <a:cs typeface="Arial" panose="020B0604020202020204" pitchFamily="34" charset="0"/>
              </a:rPr>
              <a:t>Glasziou</a:t>
            </a:r>
            <a:r>
              <a:rPr lang="en-US" sz="1800" dirty="0">
                <a:cs typeface="Arial" panose="020B0604020202020204" pitchFamily="34" charset="0"/>
              </a:rPr>
              <a:t> P, Chalmers I. Seventy-five trials and eleven systematic reviews a day: how will we ever keep up? </a:t>
            </a:r>
            <a:r>
              <a:rPr lang="en-US" sz="1800" dirty="0" err="1">
                <a:cs typeface="Arial" panose="020B0604020202020204" pitchFamily="34" charset="0"/>
              </a:rPr>
              <a:t>PLoS</a:t>
            </a:r>
            <a:r>
              <a:rPr lang="en-US" sz="1800" dirty="0">
                <a:cs typeface="Arial" panose="020B0604020202020204" pitchFamily="34" charset="0"/>
              </a:rPr>
              <a:t> Med 2010;7(9):e1000326.  </a:t>
            </a:r>
            <a:r>
              <a:rPr lang="en-US" sz="1800" dirty="0" err="1">
                <a:cs typeface="Arial" panose="020B0604020202020204" pitchFamily="34" charset="0"/>
              </a:rPr>
              <a:t>Balas</a:t>
            </a:r>
            <a:r>
              <a:rPr lang="en-US" sz="1800" dirty="0">
                <a:cs typeface="Arial" panose="020B0604020202020204" pitchFamily="34" charset="0"/>
              </a:rPr>
              <a:t> E, Boren S. Yearbook of medical informatics: Managing clinical knowledge for health care improvement. Stuttgart, Germany: </a:t>
            </a:r>
            <a:r>
              <a:rPr lang="en-US" sz="1800" dirty="0" err="1">
                <a:cs typeface="Arial" panose="020B0604020202020204" pitchFamily="34" charset="0"/>
              </a:rPr>
              <a:t>Schattauer</a:t>
            </a:r>
            <a:r>
              <a:rPr lang="en-US" sz="1800" dirty="0">
                <a:cs typeface="Arial" panose="020B0604020202020204" pitchFamily="34" charset="0"/>
              </a:rPr>
              <a:t> </a:t>
            </a:r>
            <a:r>
              <a:rPr lang="en-US" sz="1800" dirty="0" err="1">
                <a:cs typeface="Arial" panose="020B0604020202020204" pitchFamily="34" charset="0"/>
              </a:rPr>
              <a:t>Verlaggesellsschaft</a:t>
            </a:r>
            <a:r>
              <a:rPr lang="en-US" sz="1800" dirty="0">
                <a:cs typeface="Arial" panose="020B0604020202020204" pitchFamily="34" charset="0"/>
              </a:rPr>
              <a:t> </a:t>
            </a:r>
            <a:r>
              <a:rPr lang="en-US" sz="1800" dirty="0" err="1">
                <a:cs typeface="Arial" panose="020B0604020202020204" pitchFamily="34" charset="0"/>
              </a:rPr>
              <a:t>mbH</a:t>
            </a:r>
            <a:r>
              <a:rPr lang="en-US" sz="1800" dirty="0">
                <a:cs typeface="Arial" panose="020B0604020202020204" pitchFamily="34" charset="0"/>
              </a:rPr>
              <a:t>; 2000. Green LW, </a:t>
            </a:r>
            <a:r>
              <a:rPr lang="en-US" sz="1800" dirty="0" err="1">
                <a:cs typeface="Arial" panose="020B0604020202020204" pitchFamily="34" charset="0"/>
              </a:rPr>
              <a:t>Ottoson</a:t>
            </a:r>
            <a:r>
              <a:rPr lang="en-US" sz="1800" dirty="0">
                <a:cs typeface="Arial" panose="020B0604020202020204" pitchFamily="34" charset="0"/>
              </a:rPr>
              <a:t> JM, Garcia C, Hiatt RA. Diffusion theory and knowledge dissemination, utilization, and integration in public health. </a:t>
            </a:r>
            <a:r>
              <a:rPr lang="en-US" sz="1800" dirty="0" err="1">
                <a:cs typeface="Arial" panose="020B0604020202020204" pitchFamily="34" charset="0"/>
              </a:rPr>
              <a:t>Annu</a:t>
            </a:r>
            <a:r>
              <a:rPr lang="en-US" sz="1800" dirty="0">
                <a:cs typeface="Arial" panose="020B0604020202020204" pitchFamily="34" charset="0"/>
              </a:rPr>
              <a:t> Rev Public Health 2009;30:151—74.  Brownson R, </a:t>
            </a:r>
            <a:r>
              <a:rPr lang="en-US" sz="1800" dirty="0" err="1">
                <a:cs typeface="Arial" panose="020B0604020202020204" pitchFamily="34" charset="0"/>
              </a:rPr>
              <a:t>Kreuter</a:t>
            </a:r>
            <a:r>
              <a:rPr lang="en-US" sz="1800" dirty="0">
                <a:cs typeface="Arial" panose="020B0604020202020204" pitchFamily="34" charset="0"/>
              </a:rPr>
              <a:t> M, Barbara A, Arrington B, True W. Translating Scientific Discoveries Into Public Health Action: How Can Schools Of Public Health Move Us Forward? Public Health Reports, Vol 121, Issue 1, pp. 97 - 103, First Published January 1, 2006, https://</a:t>
            </a:r>
            <a:r>
              <a:rPr lang="en-US" sz="1800" dirty="0" err="1">
                <a:cs typeface="Arial" panose="020B0604020202020204" pitchFamily="34" charset="0"/>
              </a:rPr>
              <a:t>doi.org</a:t>
            </a:r>
            <a:r>
              <a:rPr lang="en-US" sz="1800" dirty="0">
                <a:cs typeface="Arial" panose="020B0604020202020204" pitchFamily="34" charset="0"/>
              </a:rPr>
              <a:t>/10.1177/003335490612100118. </a:t>
            </a:r>
          </a:p>
          <a:p>
            <a:r>
              <a:rPr lang="en-US" sz="1800" dirty="0">
                <a:cs typeface="Arial" panose="020B0604020202020204" pitchFamily="34" charset="0"/>
              </a:rPr>
              <a:t>Paul S. </a:t>
            </a:r>
            <a:r>
              <a:rPr lang="en-US" sz="1800" dirty="0" err="1">
                <a:cs typeface="Arial" panose="020B0604020202020204" pitchFamily="34" charset="0"/>
              </a:rPr>
              <a:t>Mytelka</a:t>
            </a:r>
            <a:r>
              <a:rPr lang="en-US" sz="1800" dirty="0">
                <a:cs typeface="Arial" panose="020B0604020202020204" pitchFamily="34" charset="0"/>
              </a:rPr>
              <a:t> D. </a:t>
            </a:r>
            <a:r>
              <a:rPr lang="en-US" sz="1800" dirty="0" err="1">
                <a:cs typeface="Arial" panose="020B0604020202020204" pitchFamily="34" charset="0"/>
              </a:rPr>
              <a:t>Dunwiddie</a:t>
            </a:r>
            <a:r>
              <a:rPr lang="en-US" sz="1800" dirty="0">
                <a:cs typeface="Arial" panose="020B0604020202020204" pitchFamily="34" charset="0"/>
              </a:rPr>
              <a:t> T. </a:t>
            </a:r>
            <a:r>
              <a:rPr lang="en-US" sz="1800" dirty="0" err="1">
                <a:cs typeface="Arial" panose="020B0604020202020204" pitchFamily="34" charset="0"/>
              </a:rPr>
              <a:t>Persinger</a:t>
            </a:r>
            <a:r>
              <a:rPr lang="en-US" sz="1800" dirty="0">
                <a:cs typeface="Arial" panose="020B0604020202020204" pitchFamily="34" charset="0"/>
              </a:rPr>
              <a:t> C. </a:t>
            </a:r>
            <a:r>
              <a:rPr lang="en-US" sz="1800" dirty="0" err="1">
                <a:cs typeface="Arial" panose="020B0604020202020204" pitchFamily="34" charset="0"/>
              </a:rPr>
              <a:t>Munos</a:t>
            </a:r>
            <a:r>
              <a:rPr lang="en-US" sz="1800" dirty="0">
                <a:cs typeface="Arial" panose="020B0604020202020204" pitchFamily="34" charset="0"/>
              </a:rPr>
              <a:t> B. Lindborg S. Schacht A. How to improve R&amp;D productivity: the pharmaceutical industry's grand challenge. Nature Reviews Drug Discovery volume 9, pages 203–214 (2010). doi:10.1038/nrd3078.</a:t>
            </a:r>
          </a:p>
          <a:p>
            <a:r>
              <a:rPr lang="en-US" sz="1800" dirty="0">
                <a:solidFill>
                  <a:prstClr val="black"/>
                </a:solidFill>
                <a:cs typeface="Arial" panose="020B0604020202020204" pitchFamily="34" charset="0"/>
              </a:rPr>
              <a:t> Smith M, Saunders R, </a:t>
            </a:r>
            <a:r>
              <a:rPr lang="en-US" sz="1800" dirty="0" err="1">
                <a:solidFill>
                  <a:prstClr val="black"/>
                </a:solidFill>
                <a:cs typeface="Arial" panose="020B0604020202020204" pitchFamily="34" charset="0"/>
              </a:rPr>
              <a:t>Stuckhardt</a:t>
            </a:r>
            <a:r>
              <a:rPr lang="en-US" sz="1800" dirty="0">
                <a:solidFill>
                  <a:prstClr val="black"/>
                </a:solidFill>
                <a:cs typeface="Arial" panose="020B0604020202020204" pitchFamily="34" charset="0"/>
              </a:rPr>
              <a:t> L, McGinnis JM. Best care at lower cost: the path to continuously learning health care in America:. National Academies Press; 2013. Institute of Medicine. 2013. Best Care at Lower Cost: The Path to Continuously Learning Health Care in America. Washington, DC: The National Academies Press. https://</a:t>
            </a:r>
            <a:r>
              <a:rPr lang="en-US" sz="1800" dirty="0" err="1">
                <a:solidFill>
                  <a:prstClr val="black"/>
                </a:solidFill>
                <a:cs typeface="Arial" panose="020B0604020202020204" pitchFamily="34" charset="0"/>
              </a:rPr>
              <a:t>doi.org</a:t>
            </a:r>
            <a:r>
              <a:rPr lang="en-US" sz="1800" dirty="0">
                <a:solidFill>
                  <a:prstClr val="black"/>
                </a:solidFill>
                <a:cs typeface="Arial" panose="020B0604020202020204" pitchFamily="34" charset="0"/>
              </a:rPr>
              <a:t>/10.17226/13444.</a:t>
            </a:r>
          </a:p>
          <a:p>
            <a:r>
              <a:rPr lang="en-US" sz="1800" dirty="0" err="1">
                <a:cs typeface="Arial" panose="020B0604020202020204" pitchFamily="34" charset="0"/>
              </a:rPr>
              <a:t>Landrigan</a:t>
            </a:r>
            <a:r>
              <a:rPr lang="en-US" sz="1800" dirty="0">
                <a:cs typeface="Arial" panose="020B0604020202020204" pitchFamily="34" charset="0"/>
              </a:rPr>
              <a:t> C, Parry G, Bones C, </a:t>
            </a:r>
            <a:r>
              <a:rPr lang="en-US" sz="1800" dirty="0" err="1">
                <a:cs typeface="Arial" panose="020B0604020202020204" pitchFamily="34" charset="0"/>
              </a:rPr>
              <a:t>Hackbarth</a:t>
            </a:r>
            <a:r>
              <a:rPr lang="en-US" sz="1800" dirty="0">
                <a:cs typeface="Arial" panose="020B0604020202020204" pitchFamily="34" charset="0"/>
              </a:rPr>
              <a:t> A, </a:t>
            </a:r>
            <a:r>
              <a:rPr lang="en-US" sz="1800" dirty="0" err="1">
                <a:cs typeface="Arial" panose="020B0604020202020204" pitchFamily="34" charset="0"/>
              </a:rPr>
              <a:t>Goldmann</a:t>
            </a:r>
            <a:r>
              <a:rPr lang="en-US" sz="1800" dirty="0">
                <a:cs typeface="Arial" panose="020B0604020202020204" pitchFamily="34" charset="0"/>
              </a:rPr>
              <a:t> D, </a:t>
            </a:r>
            <a:r>
              <a:rPr lang="en-US" sz="1800" dirty="0" err="1">
                <a:cs typeface="Arial" panose="020B0604020202020204" pitchFamily="34" charset="0"/>
              </a:rPr>
              <a:t>Sharek</a:t>
            </a:r>
            <a:r>
              <a:rPr lang="en-US" sz="1800" dirty="0">
                <a:cs typeface="Arial" panose="020B0604020202020204" pitchFamily="34" charset="0"/>
              </a:rPr>
              <a:t> P. Temporal Trends in Rates of Patient Harm Resulting from Medical Care. The New England Journal of Medicine 2010 Nov;363:2124—34.  </a:t>
            </a:r>
            <a:r>
              <a:rPr lang="en-US" sz="1800" dirty="0" err="1">
                <a:cs typeface="Arial" panose="020B0604020202020204" pitchFamily="34" charset="0"/>
              </a:rPr>
              <a:t>Ebell</a:t>
            </a:r>
            <a:r>
              <a:rPr lang="en-US" sz="1800" dirty="0">
                <a:cs typeface="Arial" panose="020B0604020202020204" pitchFamily="34" charset="0"/>
              </a:rPr>
              <a:t> MH, </a:t>
            </a:r>
            <a:r>
              <a:rPr lang="en-US" sz="1800" dirty="0" err="1">
                <a:cs typeface="Arial" panose="020B0604020202020204" pitchFamily="34" charset="0"/>
              </a:rPr>
              <a:t>Sokol</a:t>
            </a:r>
            <a:r>
              <a:rPr lang="en-US" sz="1800" dirty="0">
                <a:cs typeface="Arial" panose="020B0604020202020204" pitchFamily="34" charset="0"/>
              </a:rPr>
              <a:t> R, Lee A, Simons C, Early J. How good is the evidence to support primary care practice? </a:t>
            </a:r>
            <a:r>
              <a:rPr lang="en-US" sz="1800" dirty="0" err="1">
                <a:cs typeface="Arial" panose="020B0604020202020204" pitchFamily="34" charset="0"/>
              </a:rPr>
              <a:t>Evid</a:t>
            </a:r>
            <a:r>
              <a:rPr lang="en-US" sz="1800" dirty="0">
                <a:cs typeface="Arial" panose="020B0604020202020204" pitchFamily="34" charset="0"/>
              </a:rPr>
              <a:t> Based Med 2017;22:88–92..</a:t>
            </a:r>
          </a:p>
          <a:p>
            <a:r>
              <a:rPr lang="en-GB" sz="1800" b="1" dirty="0">
                <a:cs typeface="Arial" panose="020B0604020202020204" pitchFamily="34" charset="0"/>
              </a:rPr>
              <a:t>Boustani, M., </a:t>
            </a:r>
            <a:r>
              <a:rPr lang="en-GB" sz="1800" dirty="0">
                <a:cs typeface="Arial" panose="020B0604020202020204" pitchFamily="34" charset="0"/>
              </a:rPr>
              <a:t>Richard J. Holden, J. A. and Solid, C. A. (2020) The Agile Network. First edit. Edited by K. </a:t>
            </a:r>
            <a:r>
              <a:rPr lang="en-GB" sz="1800" dirty="0" err="1">
                <a:cs typeface="Arial" panose="020B0604020202020204" pitchFamily="34" charset="0"/>
              </a:rPr>
              <a:t>Stapley</a:t>
            </a:r>
            <a:r>
              <a:rPr lang="en-GB" sz="1800" dirty="0">
                <a:cs typeface="Arial" panose="020B0604020202020204" pitchFamily="34" charset="0"/>
              </a:rPr>
              <a:t>. Beaver’s Pond Press.</a:t>
            </a:r>
            <a:r>
              <a:rPr lang="en-US" sz="1800" dirty="0">
                <a:cs typeface="Arial" panose="020B0604020202020204" pitchFamily="34" charset="0"/>
              </a:rPr>
              <a:t> </a:t>
            </a:r>
          </a:p>
          <a:p>
            <a:r>
              <a:rPr lang="en-US" sz="1800" dirty="0">
                <a:cs typeface="Arial" panose="020B0604020202020204" pitchFamily="34" charset="0"/>
              </a:rPr>
              <a:t>Signals and Boundaries: Building Blocks for Complex Adaptive Systems by John H Holland. 2012 MIT Press, Cambridge, Massachusetts. ISBN 978-0-262-01783-1.</a:t>
            </a:r>
          </a:p>
          <a:p>
            <a:endParaRPr lang="en-US" sz="1800" dirty="0">
              <a:cs typeface="Arial" panose="020B0604020202020204" pitchFamily="34" charset="0"/>
            </a:endParaRPr>
          </a:p>
          <a:p>
            <a:pPr marL="685800" lvl="1" indent="0">
              <a:buNone/>
            </a:pPr>
            <a:endParaRPr lang="en-US" sz="18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16982" y="9097691"/>
            <a:ext cx="1079000" cy="959652"/>
          </a:xfrm>
          <a:prstGeom prst="rect">
            <a:avLst/>
          </a:prstGeom>
        </p:spPr>
      </p:pic>
    </p:spTree>
    <p:extLst>
      <p:ext uri="{BB962C8B-B14F-4D97-AF65-F5344CB8AC3E}">
        <p14:creationId xmlns:p14="http://schemas.microsoft.com/office/powerpoint/2010/main" val="1706479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472008-2D9E-4925-A3EA-64981E59F1A6}"/>
              </a:ext>
            </a:extLst>
          </p:cNvPr>
          <p:cNvSpPr/>
          <p:nvPr/>
        </p:nvSpPr>
        <p:spPr>
          <a:xfrm>
            <a:off x="6306926" y="1464126"/>
            <a:ext cx="5291870" cy="4462755"/>
          </a:xfrm>
          <a:prstGeom prst="rect">
            <a:avLst/>
          </a:prstGeom>
          <a:solidFill>
            <a:srgbClr val="00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dirty="0"/>
          </a:p>
        </p:txBody>
      </p:sp>
      <p:sp>
        <p:nvSpPr>
          <p:cNvPr id="6" name="TextBox 5">
            <a:extLst>
              <a:ext uri="{FF2B5EF4-FFF2-40B4-BE49-F238E27FC236}">
                <a16:creationId xmlns:a16="http://schemas.microsoft.com/office/drawing/2014/main" id="{11BC30DA-62AB-425B-8A1A-6AA70526A997}"/>
              </a:ext>
            </a:extLst>
          </p:cNvPr>
          <p:cNvSpPr txBox="1"/>
          <p:nvPr/>
        </p:nvSpPr>
        <p:spPr>
          <a:xfrm>
            <a:off x="6664626" y="2843828"/>
            <a:ext cx="5687523" cy="2169825"/>
          </a:xfrm>
          <a:prstGeom prst="rect">
            <a:avLst/>
          </a:prstGeom>
          <a:noFill/>
        </p:spPr>
        <p:txBody>
          <a:bodyPr wrap="square" rtlCol="0">
            <a:spAutoFit/>
          </a:bodyPr>
          <a:lstStyle/>
          <a:p>
            <a:r>
              <a:rPr lang="en-US" sz="6750" dirty="0"/>
              <a:t> </a:t>
            </a:r>
            <a:r>
              <a:rPr lang="en-US" sz="6750" cap="small" dirty="0">
                <a:solidFill>
                  <a:schemeClr val="bg2"/>
                </a:solidFill>
                <a:latin typeface="Arial" panose="020B0604020202020204" pitchFamily="34" charset="0"/>
                <a:cs typeface="Arial" panose="020B0604020202020204" pitchFamily="34" charset="0"/>
              </a:rPr>
              <a:t>Agile </a:t>
            </a:r>
          </a:p>
          <a:p>
            <a:r>
              <a:rPr lang="en-US" sz="6750" cap="small" dirty="0">
                <a:solidFill>
                  <a:schemeClr val="bg2"/>
                </a:solidFill>
                <a:latin typeface="Arial" panose="020B0604020202020204" pitchFamily="34" charset="0"/>
                <a:cs typeface="Arial" panose="020B0604020202020204" pitchFamily="34" charset="0"/>
              </a:rPr>
              <a:t>processes </a:t>
            </a:r>
          </a:p>
        </p:txBody>
      </p:sp>
      <p:pic>
        <p:nvPicPr>
          <p:cNvPr id="8" name="Picture 7">
            <a:extLst>
              <a:ext uri="{FF2B5EF4-FFF2-40B4-BE49-F238E27FC236}">
                <a16:creationId xmlns:a16="http://schemas.microsoft.com/office/drawing/2014/main" id="{73BC11C6-8010-4341-A8B1-6852D3AA51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097" y="3446027"/>
            <a:ext cx="5678529" cy="5235603"/>
          </a:xfrm>
          <a:prstGeom prst="rect">
            <a:avLst/>
          </a:prstGeom>
        </p:spPr>
      </p:pic>
      <p:pic>
        <p:nvPicPr>
          <p:cNvPr id="9" name="Google Shape;163;p9">
            <a:extLst>
              <a:ext uri="{FF2B5EF4-FFF2-40B4-BE49-F238E27FC236}">
                <a16:creationId xmlns:a16="http://schemas.microsoft.com/office/drawing/2014/main" id="{78CAE552-F178-0440-940B-FB3C6BB6A13A}"/>
              </a:ext>
            </a:extLst>
          </p:cNvPr>
          <p:cNvPicPr preferRelativeResize="0"/>
          <p:nvPr/>
        </p:nvPicPr>
        <p:blipFill rotWithShape="1">
          <a:blip r:embed="rId3">
            <a:alphaModFix/>
          </a:blip>
          <a:srcRect/>
          <a:stretch/>
        </p:blipFill>
        <p:spPr>
          <a:xfrm>
            <a:off x="12352149" y="3695504"/>
            <a:ext cx="2804385" cy="4464335"/>
          </a:xfrm>
          <a:prstGeom prst="rect">
            <a:avLst/>
          </a:prstGeom>
          <a:noFill/>
          <a:ln>
            <a:noFill/>
          </a:ln>
        </p:spPr>
      </p:pic>
    </p:spTree>
    <p:extLst>
      <p:ext uri="{BB962C8B-B14F-4D97-AF65-F5344CB8AC3E}">
        <p14:creationId xmlns:p14="http://schemas.microsoft.com/office/powerpoint/2010/main" val="4124330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08575A-42FA-6540-93A5-63333CDF9374}"/>
              </a:ext>
            </a:extLst>
          </p:cNvPr>
          <p:cNvSpPr>
            <a:spLocks noGrp="1"/>
          </p:cNvSpPr>
          <p:nvPr>
            <p:ph type="title"/>
          </p:nvPr>
        </p:nvSpPr>
        <p:spPr>
          <a:xfrm rot="20500122">
            <a:off x="2938715" y="924019"/>
            <a:ext cx="8885321" cy="1988345"/>
          </a:xfrm>
        </p:spPr>
        <p:txBody>
          <a:bodyPr>
            <a:normAutofit/>
          </a:bodyPr>
          <a:lstStyle/>
          <a:p>
            <a:pPr algn="ctr"/>
            <a:r>
              <a:rPr lang="en-US" sz="9000" b="1" dirty="0">
                <a:solidFill>
                  <a:srgbClr val="00B0F0"/>
                </a:solidFill>
              </a:rPr>
              <a:t>The Agile Cycle</a:t>
            </a:r>
          </a:p>
        </p:txBody>
      </p:sp>
      <p:sp>
        <p:nvSpPr>
          <p:cNvPr id="4" name="Trapezoid 3">
            <a:extLst>
              <a:ext uri="{FF2B5EF4-FFF2-40B4-BE49-F238E27FC236}">
                <a16:creationId xmlns:a16="http://schemas.microsoft.com/office/drawing/2014/main" id="{22CAD43F-EE5D-C14C-AA77-F7C46B9BA809}"/>
              </a:ext>
            </a:extLst>
          </p:cNvPr>
          <p:cNvSpPr/>
          <p:nvPr/>
        </p:nvSpPr>
        <p:spPr>
          <a:xfrm>
            <a:off x="721895" y="6677526"/>
            <a:ext cx="16308806" cy="2237874"/>
          </a:xfrm>
          <a:prstGeom prst="trapezoid">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Demand</a:t>
            </a:r>
          </a:p>
        </p:txBody>
      </p:sp>
      <p:sp>
        <p:nvSpPr>
          <p:cNvPr id="8" name="Oval 7">
            <a:extLst>
              <a:ext uri="{FF2B5EF4-FFF2-40B4-BE49-F238E27FC236}">
                <a16:creationId xmlns:a16="http://schemas.microsoft.com/office/drawing/2014/main" id="{7FC9CAB6-501F-0541-8C0F-90FF1E5DF41B}"/>
              </a:ext>
            </a:extLst>
          </p:cNvPr>
          <p:cNvSpPr/>
          <p:nvPr/>
        </p:nvSpPr>
        <p:spPr>
          <a:xfrm>
            <a:off x="1257301" y="4114800"/>
            <a:ext cx="3507206" cy="256272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Plan, Reflect &amp; Adjust 10%</a:t>
            </a:r>
          </a:p>
        </p:txBody>
      </p:sp>
      <p:sp>
        <p:nvSpPr>
          <p:cNvPr id="9" name="Oval 8">
            <a:extLst>
              <a:ext uri="{FF2B5EF4-FFF2-40B4-BE49-F238E27FC236}">
                <a16:creationId xmlns:a16="http://schemas.microsoft.com/office/drawing/2014/main" id="{A2FFF019-017B-B14E-B216-6A2706A086EE}"/>
              </a:ext>
            </a:extLst>
          </p:cNvPr>
          <p:cNvSpPr/>
          <p:nvPr/>
        </p:nvSpPr>
        <p:spPr>
          <a:xfrm>
            <a:off x="10211807" y="2021306"/>
            <a:ext cx="5769141" cy="465622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Sprint 90%</a:t>
            </a:r>
          </a:p>
        </p:txBody>
      </p:sp>
      <p:cxnSp>
        <p:nvCxnSpPr>
          <p:cNvPr id="13" name="Straight Arrow Connector 12">
            <a:extLst>
              <a:ext uri="{FF2B5EF4-FFF2-40B4-BE49-F238E27FC236}">
                <a16:creationId xmlns:a16="http://schemas.microsoft.com/office/drawing/2014/main" id="{3B4446EB-3C11-6945-9D82-F99C88D9A34F}"/>
              </a:ext>
            </a:extLst>
          </p:cNvPr>
          <p:cNvCxnSpPr>
            <a:endCxn id="9" idx="2"/>
          </p:cNvCxnSpPr>
          <p:nvPr/>
        </p:nvCxnSpPr>
        <p:spPr>
          <a:xfrm flipV="1">
            <a:off x="4978069" y="4349417"/>
            <a:ext cx="5233739" cy="1010654"/>
          </a:xfrm>
          <a:prstGeom prst="straightConnector1">
            <a:avLst/>
          </a:prstGeom>
          <a:ln w="127000">
            <a:headEnd type="stealth" w="lg" len="lg"/>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3377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he text box reads &quot;Introduction&quot;">
            <a:extLst>
              <a:ext uri="{FF2B5EF4-FFF2-40B4-BE49-F238E27FC236}">
                <a16:creationId xmlns:a16="http://schemas.microsoft.com/office/drawing/2014/main" id="{417EDDF0-A7FF-4400-8679-1BF1E8AF41C4}"/>
              </a:ext>
            </a:extLst>
          </p:cNvPr>
          <p:cNvSpPr>
            <a:spLocks noGrp="1"/>
          </p:cNvSpPr>
          <p:nvPr>
            <p:ph type="title"/>
          </p:nvPr>
        </p:nvSpPr>
        <p:spPr>
          <a:xfrm>
            <a:off x="1013388" y="5905500"/>
            <a:ext cx="8587812" cy="2826326"/>
          </a:xfrm>
        </p:spPr>
        <p:txBody>
          <a:bodyPr/>
          <a:lstStyle/>
          <a:p>
            <a:r>
              <a:rPr lang="en-US" sz="6000" dirty="0">
                <a:latin typeface="BentonSans Black"/>
              </a:rPr>
              <a:t>Agile Implementation</a:t>
            </a:r>
          </a:p>
        </p:txBody>
      </p:sp>
      <p:sp>
        <p:nvSpPr>
          <p:cNvPr id="3" name="Text Placeholder 2" descr="The text box reads &quot;Part 1&quot;">
            <a:extLst>
              <a:ext uri="{FF2B5EF4-FFF2-40B4-BE49-F238E27FC236}">
                <a16:creationId xmlns:a16="http://schemas.microsoft.com/office/drawing/2014/main" id="{1ADF99E0-63C4-4A08-9153-70E4307D7CB6}"/>
              </a:ext>
            </a:extLst>
          </p:cNvPr>
          <p:cNvSpPr>
            <a:spLocks noGrp="1"/>
          </p:cNvSpPr>
          <p:nvPr>
            <p:ph type="body" sz="quarter" idx="10"/>
          </p:nvPr>
        </p:nvSpPr>
        <p:spPr>
          <a:xfrm>
            <a:off x="1052263" y="3323770"/>
            <a:ext cx="7400924" cy="504824"/>
          </a:xfrm>
        </p:spPr>
        <p:txBody>
          <a:bodyPr/>
          <a:lstStyle/>
          <a:p>
            <a:r>
              <a:rPr lang="en-US" sz="6000" dirty="0">
                <a:solidFill>
                  <a:schemeClr val="bg1"/>
                </a:solidFill>
              </a:rPr>
              <a:t>Part 1</a:t>
            </a:r>
          </a:p>
        </p:txBody>
      </p:sp>
      <p:sp>
        <p:nvSpPr>
          <p:cNvPr id="4" name="Title 1" descr="The text box reads &quot;Introduction&quot;">
            <a:extLst>
              <a:ext uri="{FF2B5EF4-FFF2-40B4-BE49-F238E27FC236}">
                <a16:creationId xmlns:a16="http://schemas.microsoft.com/office/drawing/2014/main" id="{4015DA7C-69F5-A4C6-0519-4111D6A24876}"/>
              </a:ext>
            </a:extLst>
          </p:cNvPr>
          <p:cNvSpPr txBox="1">
            <a:spLocks/>
          </p:cNvSpPr>
          <p:nvPr/>
        </p:nvSpPr>
        <p:spPr>
          <a:xfrm>
            <a:off x="1052263" y="3924300"/>
            <a:ext cx="14531412" cy="28263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8000" b="1" i="0" kern="1200" spc="0" baseline="0">
                <a:solidFill>
                  <a:srgbClr val="FFFFFF"/>
                </a:solidFill>
                <a:latin typeface="BentonSans Black" panose="02000503000000020004" pitchFamily="50" charset="0"/>
                <a:ea typeface="+mj-ea"/>
                <a:cs typeface="Arial"/>
              </a:defRPr>
            </a:lvl1pPr>
          </a:lstStyle>
          <a:p>
            <a:r>
              <a:rPr lang="en-US" sz="6000" dirty="0">
                <a:latin typeface="BentonSans Black"/>
              </a:rPr>
              <a:t>The Healthy Aging Brain Center Case</a:t>
            </a:r>
          </a:p>
        </p:txBody>
      </p:sp>
    </p:spTree>
    <p:extLst>
      <p:ext uri="{BB962C8B-B14F-4D97-AF65-F5344CB8AC3E}">
        <p14:creationId xmlns:p14="http://schemas.microsoft.com/office/powerpoint/2010/main" val="80794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5C6E4-E521-930F-215D-700642C304EC}"/>
              </a:ext>
            </a:extLst>
          </p:cNvPr>
          <p:cNvSpPr>
            <a:spLocks noGrp="1"/>
          </p:cNvSpPr>
          <p:nvPr>
            <p:ph type="ctrTitle"/>
          </p:nvPr>
        </p:nvSpPr>
        <p:spPr/>
        <p:txBody>
          <a:bodyPr/>
          <a:lstStyle/>
          <a:p>
            <a:r>
              <a:rPr lang="en-US" dirty="0"/>
              <a:t>The Healthy Aging Brain Center Case</a:t>
            </a:r>
          </a:p>
        </p:txBody>
      </p:sp>
      <p:sp>
        <p:nvSpPr>
          <p:cNvPr id="3" name="Content Placeholder 2">
            <a:extLst>
              <a:ext uri="{FF2B5EF4-FFF2-40B4-BE49-F238E27FC236}">
                <a16:creationId xmlns:a16="http://schemas.microsoft.com/office/drawing/2014/main" id="{D0C73AF2-8064-BEF8-3ECC-C4CC63654105}"/>
              </a:ext>
            </a:extLst>
          </p:cNvPr>
          <p:cNvSpPr>
            <a:spLocks noGrp="1"/>
          </p:cNvSpPr>
          <p:nvPr>
            <p:ph idx="1"/>
          </p:nvPr>
        </p:nvSpPr>
        <p:spPr/>
        <p:txBody>
          <a:bodyPr>
            <a:normAutofit fontScale="92500"/>
          </a:bodyPr>
          <a:lstStyle/>
          <a:p>
            <a:pPr marL="0" marR="0" lvl="0" indent="0">
              <a:lnSpc>
                <a:spcPct val="107000"/>
              </a:lnSpc>
              <a:spcBef>
                <a:spcPts val="0"/>
              </a:spcBef>
              <a:spcAft>
                <a:spcPts val="0"/>
              </a:spcAft>
              <a:buNone/>
            </a:pPr>
            <a:r>
              <a:rPr lang="en-US" sz="2800" b="1" u="sng" dirty="0">
                <a:effectLst/>
                <a:latin typeface="BentonSans Book" panose="02000404020000020004" pitchFamily="2" charset="0"/>
                <a:ea typeface="Calibri" panose="020F0502020204030204" pitchFamily="34" charset="0"/>
                <a:cs typeface="Times New Roman" panose="02020603050405020304" pitchFamily="18" charset="0"/>
              </a:rPr>
              <a:t>The Need</a:t>
            </a:r>
            <a:r>
              <a:rPr lang="en-US" sz="2800" b="1" dirty="0">
                <a:effectLst/>
                <a:latin typeface="BentonSans Book" panose="02000404020000020004" pitchFamily="2" charset="0"/>
                <a:ea typeface="Calibri" panose="020F0502020204030204" pitchFamily="34" charset="0"/>
                <a:cs typeface="Times New Roman" panose="02020603050405020304" pitchFamily="18" charset="0"/>
              </a:rPr>
              <a:t>: </a:t>
            </a:r>
            <a:r>
              <a:rPr lang="en-US" sz="2800" dirty="0" err="1">
                <a:effectLst/>
                <a:latin typeface="BentonSans Book" panose="02000404020000020004" pitchFamily="2" charset="0"/>
                <a:ea typeface="Calibri" panose="020F0502020204030204" pitchFamily="34" charset="0"/>
                <a:cs typeface="Times New Roman" panose="02020603050405020304" pitchFamily="18" charset="0"/>
              </a:rPr>
              <a:t>Wishard</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 Health Services (WHS), like all health systems, continually seeks to achieve the quadruple aim of better care and better health, lower costs, and enhanced clinical experience.  Many clinicians have evidence-based ideas on how to do accomplish this, but they lack the expertise in implementation.  Health systems are complex and present many challenges.  The geriatric medicine program at WHS needed a way to sustainably implement their collaborative dementia care delivery model.</a:t>
            </a:r>
          </a:p>
          <a:p>
            <a:pPr marL="0" marR="0" lvl="0" indent="0">
              <a:lnSpc>
                <a:spcPct val="107000"/>
              </a:lnSpc>
              <a:spcBef>
                <a:spcPts val="0"/>
              </a:spcBef>
              <a:spcAft>
                <a:spcPts val="0"/>
              </a:spcAft>
              <a:buNone/>
            </a:pPr>
            <a:r>
              <a:rPr lang="en-US" sz="2800" b="1" u="sng" dirty="0">
                <a:effectLst/>
                <a:latin typeface="BentonSans Book" panose="02000404020000020004" pitchFamily="2" charset="0"/>
                <a:ea typeface="Calibri" panose="020F0502020204030204" pitchFamily="34" charset="0"/>
                <a:cs typeface="Times New Roman" panose="02020603050405020304" pitchFamily="18" charset="0"/>
              </a:rPr>
              <a:t>Implementation</a:t>
            </a:r>
            <a:r>
              <a:rPr lang="en-US" sz="2800" b="1" dirty="0">
                <a:effectLst/>
                <a:latin typeface="BentonSans Book" panose="02000404020000020004" pitchFamily="2" charset="0"/>
                <a:ea typeface="Calibri" panose="020F0502020204030204" pitchFamily="34" charset="0"/>
                <a:cs typeface="Times New Roman" panose="02020603050405020304" pitchFamily="18" charset="0"/>
              </a:rPr>
              <a:t>: </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With the support of leadership and the expertise of the Innovation and Implementation Science Initiative (IISI) at the Indiana University School of Medicine, </a:t>
            </a:r>
            <a:r>
              <a:rPr lang="en-US" sz="2800" dirty="0" err="1">
                <a:effectLst/>
                <a:latin typeface="BentonSans Book" panose="02000404020000020004" pitchFamily="2" charset="0"/>
                <a:ea typeface="Calibri" panose="020F0502020204030204" pitchFamily="34" charset="0"/>
                <a:cs typeface="Times New Roman" panose="02020603050405020304" pitchFamily="18" charset="0"/>
              </a:rPr>
              <a:t>Wishard</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 Health Services applied the Agile Implementation process to deliver the Collaborative Dementia Care Model to its patients.  This healthcare delivery program was named the Healthy Aging Brain Center (HABC).  With the insight of the Complex Adaptive System and Reflective Adaptive Process frameworks, the project team established the protocols for implementing the care model.</a:t>
            </a:r>
          </a:p>
          <a:p>
            <a:pPr marL="0" marR="0" lvl="0" indent="0">
              <a:lnSpc>
                <a:spcPct val="107000"/>
              </a:lnSpc>
              <a:spcBef>
                <a:spcPts val="0"/>
              </a:spcBef>
              <a:spcAft>
                <a:spcPts val="800"/>
              </a:spcAft>
              <a:buNone/>
            </a:pPr>
            <a:r>
              <a:rPr lang="en-US" sz="2800" b="1" u="sng" dirty="0">
                <a:effectLst/>
                <a:latin typeface="BentonSans Book" panose="02000404020000020004" pitchFamily="2" charset="0"/>
                <a:ea typeface="Calibri" panose="020F0502020204030204" pitchFamily="34" charset="0"/>
                <a:cs typeface="Times New Roman" panose="02020603050405020304" pitchFamily="18" charset="0"/>
              </a:rPr>
              <a:t>Successful Outcome</a:t>
            </a:r>
            <a:r>
              <a:rPr lang="en-US" sz="2800" b="1" dirty="0">
                <a:effectLst/>
                <a:latin typeface="BentonSans Book" panose="02000404020000020004" pitchFamily="2" charset="0"/>
                <a:ea typeface="Calibri" panose="020F0502020204030204" pitchFamily="34" charset="0"/>
                <a:cs typeface="Times New Roman" panose="02020603050405020304" pitchFamily="18" charset="0"/>
              </a:rPr>
              <a:t>: </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Through the Healthy Aging Brain Center, patient and caregiver satisfaction increased with </a:t>
            </a:r>
            <a:r>
              <a:rPr lang="en-US" sz="2800" dirty="0" err="1">
                <a:effectLst/>
                <a:latin typeface="BentonSans Book" panose="02000404020000020004" pitchFamily="2" charset="0"/>
                <a:ea typeface="Calibri" panose="020F0502020204030204" pitchFamily="34" charset="0"/>
                <a:cs typeface="Times New Roman" panose="02020603050405020304" pitchFamily="18" charset="0"/>
              </a:rPr>
              <a:t>Wishard’s</a:t>
            </a:r>
            <a:r>
              <a:rPr lang="en-US" sz="2800" dirty="0">
                <a:effectLst/>
                <a:latin typeface="BentonSans Book" panose="02000404020000020004" pitchFamily="2" charset="0"/>
                <a:ea typeface="Calibri" panose="020F0502020204030204" pitchFamily="34" charset="0"/>
                <a:cs typeface="Times New Roman" panose="02020603050405020304" pitchFamily="18" charset="0"/>
              </a:rPr>
              <a:t> services.  WHS achieved better health outcomes, according to the health indicators that were monitored throughout the project.  A sustainable program was put in place to implement evidence-based care that was not previously being delivered.</a:t>
            </a:r>
          </a:p>
          <a:p>
            <a:endParaRPr lang="en-US" dirty="0"/>
          </a:p>
        </p:txBody>
      </p:sp>
    </p:spTree>
    <p:extLst>
      <p:ext uri="{BB962C8B-B14F-4D97-AF65-F5344CB8AC3E}">
        <p14:creationId xmlns:p14="http://schemas.microsoft.com/office/powerpoint/2010/main" val="11390071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6773</TotalTime>
  <Words>5499</Words>
  <Application>Microsoft Office PowerPoint</Application>
  <PresentationFormat>Custom</PresentationFormat>
  <Paragraphs>340</Paragraphs>
  <Slides>52</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Calibri</vt:lpstr>
      <vt:lpstr>BentonSans Book</vt:lpstr>
      <vt:lpstr>BentonSans Regular</vt:lpstr>
      <vt:lpstr>BentonSans Black</vt:lpstr>
      <vt:lpstr>Arial Narrow</vt:lpstr>
      <vt:lpstr>Arial</vt:lpstr>
      <vt:lpstr>Tahoma</vt:lpstr>
      <vt:lpstr>Helvetica</vt:lpstr>
      <vt:lpstr>Trebuchet MS</vt:lpstr>
      <vt:lpstr>Symbol</vt:lpstr>
      <vt:lpstr>Office Theme</vt:lpstr>
      <vt:lpstr>Agile Processes  Day 2</vt:lpstr>
      <vt:lpstr>PowerPoint Presentation</vt:lpstr>
      <vt:lpstr>PowerPoint Presentation</vt:lpstr>
      <vt:lpstr>The Impact Equation</vt:lpstr>
      <vt:lpstr>PowerPoint Presentation</vt:lpstr>
      <vt:lpstr>PowerPoint Presentation</vt:lpstr>
      <vt:lpstr>The Agile Cycle</vt:lpstr>
      <vt:lpstr>Agile Implementation</vt:lpstr>
      <vt:lpstr>The Healthy Aging Brain Center Case</vt:lpstr>
      <vt:lpstr>Executive Summary</vt:lpstr>
      <vt:lpstr>The Story of the Healthy Aging Brain Center</vt:lpstr>
      <vt:lpstr>The Need</vt:lpstr>
      <vt:lpstr>The Implementation</vt:lpstr>
      <vt:lpstr>Aging Brains Care Model</vt:lpstr>
      <vt:lpstr>MVP of the ABC</vt:lpstr>
      <vt:lpstr>The Outcome</vt:lpstr>
      <vt:lpstr>Lessons Learned</vt:lpstr>
      <vt:lpstr>Agile Implementation</vt:lpstr>
      <vt:lpstr>Planning            Executing</vt:lpstr>
      <vt:lpstr>Agile Implementation in the Real World</vt:lpstr>
      <vt:lpstr>Demand</vt:lpstr>
      <vt:lpstr>Evaluating Demand</vt:lpstr>
      <vt:lpstr>Termination Plans</vt:lpstr>
      <vt:lpstr>Sprinting</vt:lpstr>
      <vt:lpstr>Questions to answer when Sprinting</vt:lpstr>
      <vt:lpstr>Monitoring</vt:lpstr>
      <vt:lpstr>Minimally Standardized Operating Procedure</vt:lpstr>
      <vt:lpstr>Executing Agile</vt:lpstr>
      <vt:lpstr>Agile Innovation</vt:lpstr>
      <vt:lpstr>The Critical Care Recovery Center Case</vt:lpstr>
      <vt:lpstr>Executive Summary</vt:lpstr>
      <vt:lpstr>The Story of The Critical Care Recovery Center</vt:lpstr>
      <vt:lpstr>The Need</vt:lpstr>
      <vt:lpstr>The Implementation</vt:lpstr>
      <vt:lpstr>Minimally Standardized Post-ICU Care</vt:lpstr>
      <vt:lpstr>The Outcome</vt:lpstr>
      <vt:lpstr>Inducing Change in Critical Care</vt:lpstr>
      <vt:lpstr>Agile Innovation</vt:lpstr>
      <vt:lpstr>What’s NUDGE?</vt:lpstr>
      <vt:lpstr>Overall Strategy</vt:lpstr>
      <vt:lpstr>The Agile Conductor</vt:lpstr>
      <vt:lpstr>Agile Diffusion</vt:lpstr>
      <vt:lpstr>The Great Lakes Practice Transformation Case</vt:lpstr>
      <vt:lpstr>Executive Summary</vt:lpstr>
      <vt:lpstr>The Need</vt:lpstr>
      <vt:lpstr>The Implementation</vt:lpstr>
      <vt:lpstr>Agile Diffusion Process of information in Human Networks (Agile Diffusion 1.0) From Minimally Viable Solution into Minimally Viable Story</vt:lpstr>
      <vt:lpstr>The Outcome</vt:lpstr>
      <vt:lpstr>Community Incubation for Complex Contagion (Agile Diffusion 2.0)</vt:lpstr>
      <vt:lpstr>The Building Blocks of Diffusing a New Social Norm</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DMS 2022 - PPT TEMPLATE</dc:title>
  <dc:creator>Rivera,Rachel</dc:creator>
  <cp:lastModifiedBy>Stewart, Nick Ronald Paul</cp:lastModifiedBy>
  <cp:revision>10</cp:revision>
  <dcterms:created xsi:type="dcterms:W3CDTF">2006-08-16T00:00:00Z</dcterms:created>
  <dcterms:modified xsi:type="dcterms:W3CDTF">2023-08-29T20:40:32Z</dcterms:modified>
  <dc:identifier>DAExbDpiVyA</dc:identifier>
</cp:coreProperties>
</file>