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53"/>
  </p:notesMasterIdLst>
  <p:sldIdLst>
    <p:sldId id="314" r:id="rId5"/>
    <p:sldId id="744" r:id="rId6"/>
    <p:sldId id="427" r:id="rId7"/>
    <p:sldId id="667" r:id="rId8"/>
    <p:sldId id="804" r:id="rId9"/>
    <p:sldId id="646" r:id="rId10"/>
    <p:sldId id="480" r:id="rId11"/>
    <p:sldId id="652" r:id="rId12"/>
    <p:sldId id="661" r:id="rId13"/>
    <p:sldId id="662" r:id="rId14"/>
    <p:sldId id="660" r:id="rId15"/>
    <p:sldId id="663" r:id="rId16"/>
    <p:sldId id="664" r:id="rId17"/>
    <p:sldId id="665" r:id="rId18"/>
    <p:sldId id="666" r:id="rId19"/>
    <p:sldId id="805" r:id="rId20"/>
    <p:sldId id="647" r:id="rId21"/>
    <p:sldId id="806" r:id="rId22"/>
    <p:sldId id="810" r:id="rId23"/>
    <p:sldId id="811" r:id="rId24"/>
    <p:sldId id="812" r:id="rId25"/>
    <p:sldId id="813" r:id="rId26"/>
    <p:sldId id="649" r:id="rId27"/>
    <p:sldId id="670" r:id="rId28"/>
    <p:sldId id="648" r:id="rId29"/>
    <p:sldId id="671" r:id="rId30"/>
    <p:sldId id="653" r:id="rId31"/>
    <p:sldId id="672" r:id="rId32"/>
    <p:sldId id="673" r:id="rId33"/>
    <p:sldId id="814" r:id="rId34"/>
    <p:sldId id="707" r:id="rId35"/>
    <p:sldId id="818" r:id="rId36"/>
    <p:sldId id="650" r:id="rId37"/>
    <p:sldId id="654" r:id="rId38"/>
    <p:sldId id="712" r:id="rId39"/>
    <p:sldId id="657" r:id="rId40"/>
    <p:sldId id="706" r:id="rId41"/>
    <p:sldId id="688" r:id="rId42"/>
    <p:sldId id="690" r:id="rId43"/>
    <p:sldId id="689" r:id="rId44"/>
    <p:sldId id="691" r:id="rId45"/>
    <p:sldId id="692" r:id="rId46"/>
    <p:sldId id="703" r:id="rId47"/>
    <p:sldId id="651" r:id="rId48"/>
    <p:sldId id="815" r:id="rId49"/>
    <p:sldId id="816" r:id="rId50"/>
    <p:sldId id="817" r:id="rId51"/>
    <p:sldId id="819" r:id="rId5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952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5" orient="horz" pos="3773" userDrawn="1">
          <p15:clr>
            <a:srgbClr val="A4A3A4"/>
          </p15:clr>
        </p15:guide>
        <p15:guide id="6" orient="horz" pos="6479" userDrawn="1">
          <p15:clr>
            <a:srgbClr val="A4A3A4"/>
          </p15:clr>
        </p15:guide>
        <p15:guide id="7" pos="44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heb, Ahmed" initials="LA" lastIdx="1" clrIdx="0"/>
  <p:cmAuthor id="2" name="Ahmed Lachheb" initials="AL" lastIdx="1" clrIdx="1"/>
  <p:cmAuthor id="3" name="Lesa" initials="L" lastIdx="4" clrIdx="2">
    <p:extLst>
      <p:ext uri="{19B8F6BF-5375-455C-9EA6-DF929625EA0E}">
        <p15:presenceInfo xmlns:p15="http://schemas.microsoft.com/office/powerpoint/2012/main" userId="S::lehuber@iu.edu::c46eeb42-9ee9-442d-8697-1cc4cc3c19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A1B"/>
    <a:srgbClr val="6A1A0F"/>
    <a:srgbClr val="009999"/>
    <a:srgbClr val="FFFFFF"/>
    <a:srgbClr val="1F4E79"/>
    <a:srgbClr val="00594C"/>
    <a:srgbClr val="4371C3"/>
    <a:srgbClr val="FF0014"/>
    <a:srgbClr val="4472C4"/>
    <a:srgbClr val="CA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A4390-79C3-472F-876D-843EC9D07E52}" v="314" dt="2023-09-01T13:46:21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1975" autoAdjust="0"/>
  </p:normalViewPr>
  <p:slideViewPr>
    <p:cSldViewPr snapToGrid="0">
      <p:cViewPr varScale="1">
        <p:scale>
          <a:sx n="47" d="100"/>
          <a:sy n="47" d="100"/>
        </p:scale>
        <p:origin x="108" y="780"/>
      </p:cViewPr>
      <p:guideLst>
        <p:guide orient="horz" pos="3240"/>
        <p:guide pos="2952"/>
        <p:guide orient="horz" pos="3156"/>
        <p:guide pos="468"/>
        <p:guide orient="horz" pos="3773"/>
        <p:guide orient="horz" pos="6479"/>
        <p:guide pos="4409"/>
      </p:guideLst>
    </p:cSldViewPr>
  </p:slideViewPr>
  <p:outlineViewPr>
    <p:cViewPr>
      <p:scale>
        <a:sx n="33" d="100"/>
        <a:sy n="33" d="100"/>
      </p:scale>
      <p:origin x="0" y="-22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Nick Ronald Paul" userId="6b87ba09-d33d-458b-987e-db4d53494fc1" providerId="ADAL" clId="{ACAA4390-79C3-472F-876D-843EC9D07E52}"/>
    <pc:docChg chg="undo custSel addSld delSld modSld modMainMaster modNotesMaster modShowInfo">
      <pc:chgData name="Stewart, Nick Ronald Paul" userId="6b87ba09-d33d-458b-987e-db4d53494fc1" providerId="ADAL" clId="{ACAA4390-79C3-472F-876D-843EC9D07E52}" dt="2023-09-01T13:46:21.919" v="806"/>
      <pc:docMkLst>
        <pc:docMk/>
      </pc:docMkLst>
      <pc:sldChg chg="modSp mod modNotes">
        <pc:chgData name="Stewart, Nick Ronald Paul" userId="6b87ba09-d33d-458b-987e-db4d53494fc1" providerId="ADAL" clId="{ACAA4390-79C3-472F-876D-843EC9D07E52}" dt="2023-08-29T20:40:28.636" v="291" actId="20577"/>
        <pc:sldMkLst>
          <pc:docMk/>
          <pc:sldMk cId="2672913323" sldId="314"/>
        </pc:sldMkLst>
        <pc:spChg chg="mod">
          <ac:chgData name="Stewart, Nick Ronald Paul" userId="6b87ba09-d33d-458b-987e-db4d53494fc1" providerId="ADAL" clId="{ACAA4390-79C3-472F-876D-843EC9D07E52}" dt="2023-08-29T20:40:28.636" v="291" actId="20577"/>
          <ac:spMkLst>
            <pc:docMk/>
            <pc:sldMk cId="2672913323" sldId="314"/>
            <ac:spMk id="2" creationId="{00000000-0000-0000-0000-00000000000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72913323" sldId="314"/>
            <ac:spMk id="3" creationId="{A36C1AC9-FEBF-DBF4-9DF3-950A6A7D956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72913323" sldId="314"/>
            <ac:spMk id="6" creationId="{D68375A1-C44B-0936-2990-655621241150}"/>
          </ac:spMkLst>
        </pc:spChg>
      </pc:sldChg>
      <pc:sldChg chg="modSp mod">
        <pc:chgData name="Stewart, Nick Ronald Paul" userId="6b87ba09-d33d-458b-987e-db4d53494fc1" providerId="ADAL" clId="{ACAA4390-79C3-472F-876D-843EC9D07E52}" dt="2023-08-28T19:17:20.581" v="184"/>
        <pc:sldMkLst>
          <pc:docMk/>
          <pc:sldMk cId="328895676" sldId="42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28895676" sldId="427"/>
            <ac:spMk id="2" creationId="{DFFDD8B0-2055-2A4E-8E1C-AA41CF0117C4}"/>
          </ac:spMkLst>
        </pc:spChg>
      </pc:sldChg>
      <pc:sldChg chg="delSp modSp mod modNotes">
        <pc:chgData name="Stewart, Nick Ronald Paul" userId="6b87ba09-d33d-458b-987e-db4d53494fc1" providerId="ADAL" clId="{ACAA4390-79C3-472F-876D-843EC9D07E52}" dt="2023-08-29T17:02:51.143" v="290" actId="478"/>
        <pc:sldMkLst>
          <pc:docMk/>
          <pc:sldMk cId="1684018548" sldId="480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684018548" sldId="480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684018548" sldId="480"/>
            <ac:spMk id="3" creationId="{1ADF99E0-63C4-4A08-9153-70E4307D7CB6}"/>
          </ac:spMkLst>
        </pc:spChg>
        <pc:picChg chg="del mod">
          <ac:chgData name="Stewart, Nick Ronald Paul" userId="6b87ba09-d33d-458b-987e-db4d53494fc1" providerId="ADAL" clId="{ACAA4390-79C3-472F-876D-843EC9D07E52}" dt="2023-08-29T17:02:51.143" v="290" actId="478"/>
          <ac:picMkLst>
            <pc:docMk/>
            <pc:sldMk cId="1684018548" sldId="480"/>
            <ac:picMk id="5" creationId="{96AA476A-D45C-6F0F-080C-687D04A5EDD1}"/>
          </ac:picMkLst>
        </pc:picChg>
      </pc:sldChg>
      <pc:sldChg chg="modSp mod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1450598127" sldId="646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450598127" sldId="646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450598127" sldId="646"/>
            <ac:spMk id="5" creationId="{D4A0E62A-CB13-A627-3678-279CB30880D1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450598127" sldId="646"/>
            <ac:picMk id="4" creationId="{4A5E04EC-1B20-A4E0-1452-ABEFD8262957}"/>
          </ac:picMkLst>
        </pc:picChg>
      </pc:sldChg>
      <pc:sldChg chg="modSp mod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3780274179" sldId="64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780274179" sldId="647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780274179" sldId="647"/>
            <ac:spMk id="3" creationId="{1ADF99E0-63C4-4A08-9153-70E4307D7CB6}"/>
          </ac:spMkLst>
        </pc:sp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3320041321" sldId="648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320041321" sldId="648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320041321" sldId="648"/>
            <ac:spMk id="3" creationId="{1ADF99E0-63C4-4A08-9153-70E4307D7CB6}"/>
          </ac:spMkLst>
        </pc:spChg>
      </pc:sldChg>
      <pc:sldChg chg="modSp mod modAnim">
        <pc:chgData name="Stewart, Nick Ronald Paul" userId="6b87ba09-d33d-458b-987e-db4d53494fc1" providerId="ADAL" clId="{ACAA4390-79C3-472F-876D-843EC9D07E52}" dt="2023-09-01T13:46:21.919" v="806"/>
        <pc:sldMkLst>
          <pc:docMk/>
          <pc:sldMk cId="3592667452" sldId="649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2" creationId="{D5933746-60C6-7B05-05EF-38699A0860F6}"/>
          </ac:spMkLst>
        </pc:spChg>
        <pc:spChg chg="mod">
          <ac:chgData name="Stewart, Nick Ronald Paul" userId="6b87ba09-d33d-458b-987e-db4d53494fc1" providerId="ADAL" clId="{ACAA4390-79C3-472F-876D-843EC9D07E52}" dt="2023-09-01T13:46:06.124" v="805" actId="1076"/>
          <ac:spMkLst>
            <pc:docMk/>
            <pc:sldMk cId="3592667452" sldId="649"/>
            <ac:spMk id="13" creationId="{2C22277E-2A42-6C10-2400-654E0CF1A2A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4" creationId="{A6E7D5FD-1182-EC59-33D6-77AB337FC77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5" creationId="{FF211BF7-4C10-370D-5146-99ADC88517C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6" creationId="{3B165DBE-8E9A-7805-1560-85A67A574DD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7" creationId="{FF7F6989-4BC4-6347-C5F6-91B6522C0D67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8" creationId="{FA851B30-D652-3CCE-0B05-997283773BAC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19" creationId="{6E85F2E1-C004-FB3D-86DB-20BA6BCAFD2D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20" creationId="{D2D90958-0C18-8718-B06E-68EF29601122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21" creationId="{ABBC28F1-DC54-CAB8-8685-E9813F0B5E0A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592667452" sldId="649"/>
            <ac:spMk id="22" creationId="{0D5B6BDA-B9B7-0BAB-0640-2CC87C3562DC}"/>
          </ac:spMkLst>
        </pc:spChg>
        <pc:graphicFrameChg chg="mod">
          <ac:chgData name="Stewart, Nick Ronald Paul" userId="6b87ba09-d33d-458b-987e-db4d53494fc1" providerId="ADAL" clId="{ACAA4390-79C3-472F-876D-843EC9D07E52}" dt="2023-08-28T19:17:20.581" v="184"/>
          <ac:graphicFrameMkLst>
            <pc:docMk/>
            <pc:sldMk cId="3592667452" sldId="649"/>
            <ac:graphicFrameMk id="10" creationId="{FB7DC8C3-860E-65C2-F81A-E961E397FB94}"/>
          </ac:graphicFrameMkLst>
        </pc:graphicFrame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3592667452" sldId="649"/>
            <ac:cxnSpMk id="23" creationId="{D0C9A634-F072-9898-121C-F8B3F1C7C0C5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3592667452" sldId="649"/>
            <ac:cxnSpMk id="24" creationId="{5D0CACD8-4822-A9FE-4D15-3912831DDAFB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3592667452" sldId="649"/>
            <ac:cxnSpMk id="25" creationId="{4DE5EF19-918E-E259-3279-5BE9A6926439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3592667452" sldId="649"/>
            <ac:cxnSpMk id="26" creationId="{6B29EE18-6275-5FFD-1504-E1A3A05D3690}"/>
          </ac:cxnSpMkLst>
        </pc:cxn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274532174" sldId="650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74532174" sldId="650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74532174" sldId="650"/>
            <ac:spMk id="3" creationId="{1ADF99E0-63C4-4A08-9153-70E4307D7CB6}"/>
          </ac:spMkLst>
        </pc:sp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80794107" sldId="651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80794107" sldId="651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80794107" sldId="651"/>
            <ac:spMk id="3" creationId="{1ADF99E0-63C4-4A08-9153-70E4307D7CB6}"/>
          </ac:spMkLst>
        </pc:spChg>
      </pc:sldChg>
      <pc:sldChg chg="addSp delSp modSp mod">
        <pc:chgData name="Stewart, Nick Ronald Paul" userId="6b87ba09-d33d-458b-987e-db4d53494fc1" providerId="ADAL" clId="{ACAA4390-79C3-472F-876D-843EC9D07E52}" dt="2023-08-28T19:44:28.702" v="237" actId="255"/>
        <pc:sldMkLst>
          <pc:docMk/>
          <pc:sldMk cId="930717658" sldId="652"/>
        </pc:sldMkLst>
        <pc:spChg chg="del">
          <ac:chgData name="Stewart, Nick Ronald Paul" userId="6b87ba09-d33d-458b-987e-db4d53494fc1" providerId="ADAL" clId="{ACAA4390-79C3-472F-876D-843EC9D07E52}" dt="2023-08-28T19:10:28.290" v="52" actId="478"/>
          <ac:spMkLst>
            <pc:docMk/>
            <pc:sldMk cId="930717658" sldId="652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4:28.702" v="237" actId="255"/>
          <ac:spMkLst>
            <pc:docMk/>
            <pc:sldMk cId="930717658" sldId="652"/>
            <ac:spMk id="3" creationId="{6611661A-CC07-4297-9EBD-ECB31C407F24}"/>
          </ac:spMkLst>
        </pc:spChg>
        <pc:spChg chg="add 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930717658" sldId="652"/>
            <ac:spMk id="6" creationId="{4D2F3D55-A5E1-6380-EB96-C13B88503DA6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930717658" sldId="652"/>
            <ac:picMk id="5" creationId="{6D5BDB16-3FC2-73E7-0AA3-76489258CFA1}"/>
          </ac:picMkLst>
        </pc:picChg>
      </pc:sldChg>
      <pc:sldChg chg="modSp mod modNotes">
        <pc:chgData name="Stewart, Nick Ronald Paul" userId="6b87ba09-d33d-458b-987e-db4d53494fc1" providerId="ADAL" clId="{ACAA4390-79C3-472F-876D-843EC9D07E52}" dt="2023-08-28T19:48:05.126" v="261" actId="255"/>
        <pc:sldMkLst>
          <pc:docMk/>
          <pc:sldMk cId="949253160" sldId="653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949253160" sldId="653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8:05.126" v="261" actId="255"/>
          <ac:spMkLst>
            <pc:docMk/>
            <pc:sldMk cId="949253160" sldId="653"/>
            <ac:spMk id="3" creationId="{6611661A-CC07-4297-9EBD-ECB31C407F24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07.430" v="271" actId="122"/>
        <pc:sldMkLst>
          <pc:docMk/>
          <pc:sldMk cId="3016070409" sldId="654"/>
        </pc:sldMkLst>
        <pc:spChg chg="mod">
          <ac:chgData name="Stewart, Nick Ronald Paul" userId="6b87ba09-d33d-458b-987e-db4d53494fc1" providerId="ADAL" clId="{ACAA4390-79C3-472F-876D-843EC9D07E52}" dt="2023-08-29T12:16:07.430" v="271" actId="122"/>
          <ac:spMkLst>
            <pc:docMk/>
            <pc:sldMk cId="3016070409" sldId="654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8:42.676" v="267" actId="255"/>
          <ac:spMkLst>
            <pc:docMk/>
            <pc:sldMk cId="3016070409" sldId="654"/>
            <ac:spMk id="3" creationId="{6611661A-CC07-4297-9EBD-ECB31C407F24}"/>
          </ac:spMkLst>
        </pc:spChg>
        <pc:spChg chg="mod">
          <ac:chgData name="Stewart, Nick Ronald Paul" userId="6b87ba09-d33d-458b-987e-db4d53494fc1" providerId="ADAL" clId="{ACAA4390-79C3-472F-876D-843EC9D07E52}" dt="2023-08-28T19:48:50.751" v="268" actId="255"/>
          <ac:spMkLst>
            <pc:docMk/>
            <pc:sldMk cId="3016070409" sldId="654"/>
            <ac:spMk id="7" creationId="{B67575A8-5D0A-2C9F-B7C0-D7344E60FD95}"/>
          </ac:spMkLst>
        </pc:spChg>
        <pc:spChg chg="mod">
          <ac:chgData name="Stewart, Nick Ronald Paul" userId="6b87ba09-d33d-458b-987e-db4d53494fc1" providerId="ADAL" clId="{ACAA4390-79C3-472F-876D-843EC9D07E52}" dt="2023-08-28T19:48:56.978" v="269" actId="255"/>
          <ac:spMkLst>
            <pc:docMk/>
            <pc:sldMk cId="3016070409" sldId="654"/>
            <ac:spMk id="8" creationId="{DCB49FBE-A6FC-0A85-4CA3-9CC8A24E4551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016070409" sldId="654"/>
            <ac:picMk id="4" creationId="{F14825CD-B916-10CE-9B89-252A348BAE1A}"/>
          </ac:picMkLst>
        </pc:picChg>
        <pc:picChg chg="mod">
          <ac:chgData name="Stewart, Nick Ronald Paul" userId="6b87ba09-d33d-458b-987e-db4d53494fc1" providerId="ADAL" clId="{ACAA4390-79C3-472F-876D-843EC9D07E52}" dt="2023-08-28T19:48:37.160" v="266" actId="1076"/>
          <ac:picMkLst>
            <pc:docMk/>
            <pc:sldMk cId="3016070409" sldId="654"/>
            <ac:picMk id="5" creationId="{01FC322D-8A1F-48BA-86C5-AD13FD28D72D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016070409" sldId="654"/>
            <ac:picMk id="6" creationId="{7ADDE1AE-A546-226A-2C68-AFCEF832D5CC}"/>
          </ac:picMkLst>
        </pc:picChg>
      </pc:sldChg>
      <pc:sldChg chg="modSp mod">
        <pc:chgData name="Stewart, Nick Ronald Paul" userId="6b87ba09-d33d-458b-987e-db4d53494fc1" providerId="ADAL" clId="{ACAA4390-79C3-472F-876D-843EC9D07E52}" dt="2023-08-28T19:17:20.581" v="184"/>
        <pc:sldMkLst>
          <pc:docMk/>
          <pc:sldMk cId="2672814779" sldId="65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72814779" sldId="657"/>
            <ac:spMk id="2" creationId="{576D47B0-3FFE-4FA7-B6DC-8D12F8AA015F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2672814779" sldId="657"/>
            <ac:picMk id="5" creationId="{4DED601C-B80B-593D-CFF4-0F1FE11D24BF}"/>
          </ac:picMkLst>
        </pc:picChg>
      </pc:sldChg>
      <pc:sldChg chg="addSp delSp modSp mod">
        <pc:chgData name="Stewart, Nick Ronald Paul" userId="6b87ba09-d33d-458b-987e-db4d53494fc1" providerId="ADAL" clId="{ACAA4390-79C3-472F-876D-843EC9D07E52}" dt="2023-08-28T19:44:49.648" v="239" actId="255"/>
        <pc:sldMkLst>
          <pc:docMk/>
          <pc:sldMk cId="3670679670" sldId="660"/>
        </pc:sldMkLst>
        <pc:spChg chg="del">
          <ac:chgData name="Stewart, Nick Ronald Paul" userId="6b87ba09-d33d-458b-987e-db4d53494fc1" providerId="ADAL" clId="{ACAA4390-79C3-472F-876D-843EC9D07E52}" dt="2023-08-28T19:11:06.600" v="80" actId="478"/>
          <ac:spMkLst>
            <pc:docMk/>
            <pc:sldMk cId="3670679670" sldId="660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4:49.648" v="239" actId="255"/>
          <ac:spMkLst>
            <pc:docMk/>
            <pc:sldMk cId="3670679670" sldId="660"/>
            <ac:spMk id="3" creationId="{6611661A-CC07-4297-9EBD-ECB31C407F24}"/>
          </ac:spMkLst>
        </pc:spChg>
        <pc:spChg chg="add 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670679670" sldId="660"/>
            <ac:spMk id="6" creationId="{A235198E-8A11-21F7-2D61-B1B2EED8F19E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670679670" sldId="660"/>
            <ac:picMk id="4" creationId="{67BE8D8F-3F5B-DD41-68B8-989E2159BB2D}"/>
          </ac:picMkLst>
        </pc:picChg>
      </pc:sldChg>
      <pc:sldChg chg="addSp delSp modSp mod delDesignElem chgLayout">
        <pc:chgData name="Stewart, Nick Ronald Paul" userId="6b87ba09-d33d-458b-987e-db4d53494fc1" providerId="ADAL" clId="{ACAA4390-79C3-472F-876D-843EC9D07E52}" dt="2023-08-28T19:44:16.714" v="236" actId="255"/>
        <pc:sldMkLst>
          <pc:docMk/>
          <pc:sldMk cId="196450708" sldId="661"/>
        </pc:sldMkLst>
        <pc:spChg chg="del mod ord">
          <ac:chgData name="Stewart, Nick Ronald Paul" userId="6b87ba09-d33d-458b-987e-db4d53494fc1" providerId="ADAL" clId="{ACAA4390-79C3-472F-876D-843EC9D07E52}" dt="2023-08-28T19:10:09.173" v="42" actId="700"/>
          <ac:spMkLst>
            <pc:docMk/>
            <pc:sldMk cId="196450708" sldId="661"/>
            <ac:spMk id="2" creationId="{576D47B0-3FFE-4FA7-B6DC-8D12F8AA015F}"/>
          </ac:spMkLst>
        </pc:spChg>
        <pc:spChg chg="mod ord">
          <ac:chgData name="Stewart, Nick Ronald Paul" userId="6b87ba09-d33d-458b-987e-db4d53494fc1" providerId="ADAL" clId="{ACAA4390-79C3-472F-876D-843EC9D07E52}" dt="2023-08-28T19:44:16.714" v="236" actId="255"/>
          <ac:spMkLst>
            <pc:docMk/>
            <pc:sldMk cId="196450708" sldId="661"/>
            <ac:spMk id="3" creationId="{6611661A-CC07-4297-9EBD-ECB31C407F24}"/>
          </ac:spMkLst>
        </pc:spChg>
        <pc:spChg chg="add mod or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96450708" sldId="661"/>
            <ac:spMk id="4" creationId="{128CBA44-888A-8006-144F-030B47E7FE34}"/>
          </ac:spMkLst>
        </pc:spChg>
        <pc:spChg chg="del">
          <ac:chgData name="Stewart, Nick Ronald Paul" userId="6b87ba09-d33d-458b-987e-db4d53494fc1" providerId="ADAL" clId="{ACAA4390-79C3-472F-876D-843EC9D07E52}" dt="2023-08-28T19:07:56.329" v="19" actId="700"/>
          <ac:spMkLst>
            <pc:docMk/>
            <pc:sldMk cId="196450708" sldId="661"/>
            <ac:spMk id="11" creationId="{9D25F302-27C5-414F-97F8-6EA0A6C028BA}"/>
          </ac:spMkLst>
        </pc:spChg>
        <pc:spChg chg="del">
          <ac:chgData name="Stewart, Nick Ronald Paul" userId="6b87ba09-d33d-458b-987e-db4d53494fc1" providerId="ADAL" clId="{ACAA4390-79C3-472F-876D-843EC9D07E52}" dt="2023-08-28T19:07:56.329" v="19" actId="700"/>
          <ac:spMkLst>
            <pc:docMk/>
            <pc:sldMk cId="196450708" sldId="661"/>
            <ac:spMk id="13" creationId="{830A36F8-48C2-4842-A87B-8CE8DF4E7FD2}"/>
          </ac:spMkLst>
        </pc:spChg>
        <pc:spChg chg="del">
          <ac:chgData name="Stewart, Nick Ronald Paul" userId="6b87ba09-d33d-458b-987e-db4d53494fc1" providerId="ADAL" clId="{ACAA4390-79C3-472F-876D-843EC9D07E52}" dt="2023-08-28T19:07:56.329" v="19" actId="700"/>
          <ac:spMkLst>
            <pc:docMk/>
            <pc:sldMk cId="196450708" sldId="661"/>
            <ac:spMk id="15" creationId="{8F451A30-466B-4996-9BA5-CD6ABCC6D558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96450708" sldId="661"/>
            <ac:picMk id="5" creationId="{58E4900B-77C4-F580-B805-E04A3F7056BC}"/>
          </ac:picMkLst>
        </pc:picChg>
      </pc:sldChg>
      <pc:sldChg chg="addSp delSp modSp mod">
        <pc:chgData name="Stewart, Nick Ronald Paul" userId="6b87ba09-d33d-458b-987e-db4d53494fc1" providerId="ADAL" clId="{ACAA4390-79C3-472F-876D-843EC9D07E52}" dt="2023-08-28T19:44:41.660" v="238" actId="255"/>
        <pc:sldMkLst>
          <pc:docMk/>
          <pc:sldMk cId="3482576909" sldId="662"/>
        </pc:sldMkLst>
        <pc:spChg chg="del mod">
          <ac:chgData name="Stewart, Nick Ronald Paul" userId="6b87ba09-d33d-458b-987e-db4d53494fc1" providerId="ADAL" clId="{ACAA4390-79C3-472F-876D-843EC9D07E52}" dt="2023-08-28T19:10:55.114" v="66" actId="478"/>
          <ac:spMkLst>
            <pc:docMk/>
            <pc:sldMk cId="3482576909" sldId="662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4:41.660" v="238" actId="255"/>
          <ac:spMkLst>
            <pc:docMk/>
            <pc:sldMk cId="3482576909" sldId="662"/>
            <ac:spMk id="3" creationId="{6611661A-CC07-4297-9EBD-ECB31C407F24}"/>
          </ac:spMkLst>
        </pc:spChg>
        <pc:spChg chg="add 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482576909" sldId="662"/>
            <ac:spMk id="6" creationId="{D1703012-CCCC-EBA5-CE99-4887249E1464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482576909" sldId="662"/>
            <ac:picMk id="4" creationId="{6DE6F38E-D0FA-FA9A-89E7-66E722BF4F24}"/>
          </ac:picMkLst>
        </pc:picChg>
      </pc:sldChg>
      <pc:sldChg chg="addSp delSp modSp mod chgLayout">
        <pc:chgData name="Stewart, Nick Ronald Paul" userId="6b87ba09-d33d-458b-987e-db4d53494fc1" providerId="ADAL" clId="{ACAA4390-79C3-472F-876D-843EC9D07E52}" dt="2023-08-28T19:45:50.843" v="242" actId="20577"/>
        <pc:sldMkLst>
          <pc:docMk/>
          <pc:sldMk cId="2315729343" sldId="663"/>
        </pc:sldMkLst>
        <pc:spChg chg="del mod">
          <ac:chgData name="Stewart, Nick Ronald Paul" userId="6b87ba09-d33d-458b-987e-db4d53494fc1" providerId="ADAL" clId="{ACAA4390-79C3-472F-876D-843EC9D07E52}" dt="2023-08-28T19:11:30.882" v="106" actId="478"/>
          <ac:spMkLst>
            <pc:docMk/>
            <pc:sldMk cId="2315729343" sldId="663"/>
            <ac:spMk id="2" creationId="{576D47B0-3FFE-4FA7-B6DC-8D12F8AA015F}"/>
          </ac:spMkLst>
        </pc:spChg>
        <pc:spChg chg="mod ord">
          <ac:chgData name="Stewart, Nick Ronald Paul" userId="6b87ba09-d33d-458b-987e-db4d53494fc1" providerId="ADAL" clId="{ACAA4390-79C3-472F-876D-843EC9D07E52}" dt="2023-08-28T19:45:50.843" v="242" actId="20577"/>
          <ac:spMkLst>
            <pc:docMk/>
            <pc:sldMk cId="2315729343" sldId="663"/>
            <ac:spMk id="3" creationId="{6611661A-CC07-4297-9EBD-ECB31C407F24}"/>
          </ac:spMkLst>
        </pc:spChg>
        <pc:spChg chg="add mod ord">
          <ac:chgData name="Stewart, Nick Ronald Paul" userId="6b87ba09-d33d-458b-987e-db4d53494fc1" providerId="ADAL" clId="{ACAA4390-79C3-472F-876D-843EC9D07E52}" dt="2023-08-28T19:22:02.504" v="191" actId="700"/>
          <ac:spMkLst>
            <pc:docMk/>
            <pc:sldMk cId="2315729343" sldId="663"/>
            <ac:spMk id="5" creationId="{4260E433-05B1-F117-362B-FCDB885CDEC0}"/>
          </ac:spMkLst>
        </pc:spChg>
      </pc:sldChg>
      <pc:sldChg chg="addSp delSp modSp mod delDesignElem chgLayout">
        <pc:chgData name="Stewart, Nick Ronald Paul" userId="6b87ba09-d33d-458b-987e-db4d53494fc1" providerId="ADAL" clId="{ACAA4390-79C3-472F-876D-843EC9D07E52}" dt="2023-08-28T19:46:12.790" v="245" actId="14100"/>
        <pc:sldMkLst>
          <pc:docMk/>
          <pc:sldMk cId="3023193979" sldId="664"/>
        </pc:sldMkLst>
        <pc:spChg chg="add del">
          <ac:chgData name="Stewart, Nick Ronald Paul" userId="6b87ba09-d33d-458b-987e-db4d53494fc1" providerId="ADAL" clId="{ACAA4390-79C3-472F-876D-843EC9D07E52}" dt="2023-08-28T19:11:56.786" v="128" actId="478"/>
          <ac:spMkLst>
            <pc:docMk/>
            <pc:sldMk cId="3023193979" sldId="664"/>
            <ac:spMk id="2" creationId="{576D47B0-3FFE-4FA7-B6DC-8D12F8AA015F}"/>
          </ac:spMkLst>
        </pc:spChg>
        <pc:spChg chg="mod ord">
          <ac:chgData name="Stewart, Nick Ronald Paul" userId="6b87ba09-d33d-458b-987e-db4d53494fc1" providerId="ADAL" clId="{ACAA4390-79C3-472F-876D-843EC9D07E52}" dt="2023-08-28T19:46:06.784" v="244" actId="14100"/>
          <ac:spMkLst>
            <pc:docMk/>
            <pc:sldMk cId="3023193979" sldId="664"/>
            <ac:spMk id="3" creationId="{6611661A-CC07-4297-9EBD-ECB31C407F24}"/>
          </ac:spMkLst>
        </pc:spChg>
        <pc:spChg chg="add del mod">
          <ac:chgData name="Stewart, Nick Ronald Paul" userId="6b87ba09-d33d-458b-987e-db4d53494fc1" providerId="ADAL" clId="{ACAA4390-79C3-472F-876D-843EC9D07E52}" dt="2023-08-28T19:11:52.727" v="127" actId="478"/>
          <ac:spMkLst>
            <pc:docMk/>
            <pc:sldMk cId="3023193979" sldId="664"/>
            <ac:spMk id="6" creationId="{C89D0FB2-E729-D5AE-9FDA-BC219503E3A6}"/>
          </ac:spMkLst>
        </pc:spChg>
        <pc:spChg chg="add mod or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023193979" sldId="664"/>
            <ac:spMk id="8" creationId="{C6C390DC-06E0-5BD0-78E6-F8552D778D44}"/>
          </ac:spMkLst>
        </pc:spChg>
        <pc:spChg chg="del">
          <ac:chgData name="Stewart, Nick Ronald Paul" userId="6b87ba09-d33d-458b-987e-db4d53494fc1" providerId="ADAL" clId="{ACAA4390-79C3-472F-876D-843EC9D07E52}" dt="2023-08-28T19:12:16.168" v="141" actId="700"/>
          <ac:spMkLst>
            <pc:docMk/>
            <pc:sldMk cId="3023193979" sldId="664"/>
            <ac:spMk id="9" creationId="{79BB35BC-D5C2-4C8B-A22A-A71E6191913B}"/>
          </ac:spMkLst>
        </pc:spChg>
        <pc:picChg chg="mod">
          <ac:chgData name="Stewart, Nick Ronald Paul" userId="6b87ba09-d33d-458b-987e-db4d53494fc1" providerId="ADAL" clId="{ACAA4390-79C3-472F-876D-843EC9D07E52}" dt="2023-08-28T19:46:12.790" v="245" actId="14100"/>
          <ac:picMkLst>
            <pc:docMk/>
            <pc:sldMk cId="3023193979" sldId="664"/>
            <ac:picMk id="5" creationId="{8A5E3A51-15BD-0866-C185-7FEAE4EDF1C3}"/>
          </ac:picMkLst>
        </pc:picChg>
      </pc:sldChg>
      <pc:sldChg chg="addSp delSp modSp mod">
        <pc:chgData name="Stewart, Nick Ronald Paul" userId="6b87ba09-d33d-458b-987e-db4d53494fc1" providerId="ADAL" clId="{ACAA4390-79C3-472F-876D-843EC9D07E52}" dt="2023-08-28T19:46:27.297" v="247" actId="20577"/>
        <pc:sldMkLst>
          <pc:docMk/>
          <pc:sldMk cId="1329625902" sldId="665"/>
        </pc:sldMkLst>
        <pc:spChg chg="del">
          <ac:chgData name="Stewart, Nick Ronald Paul" userId="6b87ba09-d33d-458b-987e-db4d53494fc1" providerId="ADAL" clId="{ACAA4390-79C3-472F-876D-843EC9D07E52}" dt="2023-08-28T19:12:56.674" v="150" actId="478"/>
          <ac:spMkLst>
            <pc:docMk/>
            <pc:sldMk cId="1329625902" sldId="665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6:27.297" v="247" actId="20577"/>
          <ac:spMkLst>
            <pc:docMk/>
            <pc:sldMk cId="1329625902" sldId="665"/>
            <ac:spMk id="3" creationId="{6611661A-CC07-4297-9EBD-ECB31C407F24}"/>
          </ac:spMkLst>
        </pc:spChg>
        <pc:spChg chg="add 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329625902" sldId="665"/>
            <ac:spMk id="5" creationId="{D8ABE868-5DA9-9EDA-BAA0-4BC84067007B}"/>
          </ac:spMkLst>
        </pc:spChg>
      </pc:sldChg>
      <pc:sldChg chg="addSp delSp modSp mod delDesignElem chgLayout">
        <pc:chgData name="Stewart, Nick Ronald Paul" userId="6b87ba09-d33d-458b-987e-db4d53494fc1" providerId="ADAL" clId="{ACAA4390-79C3-472F-876D-843EC9D07E52}" dt="2023-08-28T19:46:34.918" v="248" actId="255"/>
        <pc:sldMkLst>
          <pc:docMk/>
          <pc:sldMk cId="3716301195" sldId="666"/>
        </pc:sldMkLst>
        <pc:spChg chg="del mod ord">
          <ac:chgData name="Stewart, Nick Ronald Paul" userId="6b87ba09-d33d-458b-987e-db4d53494fc1" providerId="ADAL" clId="{ACAA4390-79C3-472F-876D-843EC9D07E52}" dt="2023-08-28T19:23:24.821" v="200" actId="478"/>
          <ac:spMkLst>
            <pc:docMk/>
            <pc:sldMk cId="3716301195" sldId="666"/>
            <ac:spMk id="2" creationId="{576D47B0-3FFE-4FA7-B6DC-8D12F8AA015F}"/>
          </ac:spMkLst>
        </pc:spChg>
        <pc:spChg chg="mod ord">
          <ac:chgData name="Stewart, Nick Ronald Paul" userId="6b87ba09-d33d-458b-987e-db4d53494fc1" providerId="ADAL" clId="{ACAA4390-79C3-472F-876D-843EC9D07E52}" dt="2023-08-28T19:46:34.918" v="248" actId="255"/>
          <ac:spMkLst>
            <pc:docMk/>
            <pc:sldMk cId="3716301195" sldId="666"/>
            <ac:spMk id="3" creationId="{6611661A-CC07-4297-9EBD-ECB31C407F24}"/>
          </ac:spMkLst>
        </pc:spChg>
        <pc:spChg chg="add mod">
          <ac:chgData name="Stewart, Nick Ronald Paul" userId="6b87ba09-d33d-458b-987e-db4d53494fc1" providerId="ADAL" clId="{ACAA4390-79C3-472F-876D-843EC9D07E52}" dt="2023-08-28T19:23:35.969" v="216" actId="122"/>
          <ac:spMkLst>
            <pc:docMk/>
            <pc:sldMk cId="3716301195" sldId="666"/>
            <ac:spMk id="5" creationId="{479D0E4A-B7E8-29C6-7C72-BAAC8A7F6E79}"/>
          </ac:spMkLst>
        </pc:spChg>
        <pc:spChg chg="add del mod">
          <ac:chgData name="Stewart, Nick Ronald Paul" userId="6b87ba09-d33d-458b-987e-db4d53494fc1" providerId="ADAL" clId="{ACAA4390-79C3-472F-876D-843EC9D07E52}" dt="2023-08-28T19:23:02.689" v="196" actId="700"/>
          <ac:spMkLst>
            <pc:docMk/>
            <pc:sldMk cId="3716301195" sldId="666"/>
            <ac:spMk id="8" creationId="{081EA652-8C6A-4E69-BEB9-170809474553}"/>
          </ac:spMkLst>
        </pc:spChg>
        <pc:spChg chg="add del mod">
          <ac:chgData name="Stewart, Nick Ronald Paul" userId="6b87ba09-d33d-458b-987e-db4d53494fc1" providerId="ADAL" clId="{ACAA4390-79C3-472F-876D-843EC9D07E52}" dt="2023-08-28T19:23:02.689" v="196" actId="700"/>
          <ac:spMkLst>
            <pc:docMk/>
            <pc:sldMk cId="3716301195" sldId="666"/>
            <ac:spMk id="10" creationId="{A4026A73-1F7F-49F2-B319-8CA3B3D53269}"/>
          </ac:spMkLst>
        </pc:spChg>
        <pc:spChg chg="add del mod">
          <ac:chgData name="Stewart, Nick Ronald Paul" userId="6b87ba09-d33d-458b-987e-db4d53494fc1" providerId="ADAL" clId="{ACAA4390-79C3-472F-876D-843EC9D07E52}" dt="2023-08-28T19:23:02.689" v="196" actId="700"/>
          <ac:spMkLst>
            <pc:docMk/>
            <pc:sldMk cId="3716301195" sldId="666"/>
            <ac:spMk id="12" creationId="{5298780A-33B9-4EA2-8F67-DE68AD62841B}"/>
          </ac:spMkLst>
        </pc:spChg>
        <pc:spChg chg="add del mod">
          <ac:chgData name="Stewart, Nick Ronald Paul" userId="6b87ba09-d33d-458b-987e-db4d53494fc1" providerId="ADAL" clId="{ACAA4390-79C3-472F-876D-843EC9D07E52}" dt="2023-08-28T19:23:02.689" v="196" actId="700"/>
          <ac:spMkLst>
            <pc:docMk/>
            <pc:sldMk cId="3716301195" sldId="666"/>
            <ac:spMk id="14" creationId="{7F488E8B-4E1E-4402-8935-D4E6C02615C7}"/>
          </ac:spMkLst>
        </pc:spChg>
        <pc:cxnChg chg="add del mod">
          <ac:chgData name="Stewart, Nick Ronald Paul" userId="6b87ba09-d33d-458b-987e-db4d53494fc1" providerId="ADAL" clId="{ACAA4390-79C3-472F-876D-843EC9D07E52}" dt="2023-08-28T19:23:02.689" v="196" actId="700"/>
          <ac:cxnSpMkLst>
            <pc:docMk/>
            <pc:sldMk cId="3716301195" sldId="666"/>
            <ac:cxnSpMk id="16" creationId="{23AAC9B5-8015-485C-ACF9-A750390E9A56}"/>
          </ac:cxnSpMkLst>
        </pc:cxn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315453862" sldId="66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3" creationId="{6611661A-CC07-4297-9EBD-ECB31C407F2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8" creationId="{C0BF8316-2031-8F54-1A31-9997D02ECF9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2" creationId="{772AAF86-556F-4E99-7423-D1AC9EC1A1D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4" creationId="{C78A88DF-6401-6270-6718-5BCF905BD95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5" creationId="{9094EEA4-D214-1542-33BA-5972D765460A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6" creationId="{95C6B040-D512-388D-7061-3ABBECE970E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7" creationId="{C32FA452-042A-C57A-7D1A-418343269B8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8" creationId="{8996465F-FC39-BD1E-5C4F-2ACDB964CFDD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19" creationId="{E5DFD386-B5D8-297C-B606-C456C52E7149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5453862" sldId="667"/>
            <ac:spMk id="20" creationId="{D128BB78-6F7F-0F57-C5D1-1B00D48F50AD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15453862" sldId="667"/>
            <ac:picMk id="5" creationId="{E34EBA62-E18C-5E27-91E3-5257E5A000D1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15453862" sldId="667"/>
            <ac:picMk id="7" creationId="{A6F206C1-70EB-B50F-D9A3-703764E7119D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15453862" sldId="667"/>
            <ac:picMk id="9" creationId="{06780F54-C504-3901-937E-01EB55E16960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15453862" sldId="667"/>
            <ac:picMk id="11" creationId="{DED4BB6A-9D44-4750-7EB2-2924FBE92955}"/>
          </ac:picMkLst>
        </pc:picChg>
      </pc:sldChg>
      <pc:sldChg chg="modSp mod">
        <pc:chgData name="Stewart, Nick Ronald Paul" userId="6b87ba09-d33d-458b-987e-db4d53494fc1" providerId="ADAL" clId="{ACAA4390-79C3-472F-876D-843EC9D07E52}" dt="2023-08-28T19:47:43.655" v="259" actId="20577"/>
        <pc:sldMkLst>
          <pc:docMk/>
          <pc:sldMk cId="3764239398" sldId="670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764239398" sldId="670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7:43.655" v="259" actId="20577"/>
          <ac:spMkLst>
            <pc:docMk/>
            <pc:sldMk cId="3764239398" sldId="670"/>
            <ac:spMk id="3" creationId="{6611661A-CC07-4297-9EBD-ECB31C407F24}"/>
          </ac:spMkLst>
        </pc:spChg>
      </pc:sldChg>
      <pc:sldChg chg="modSp mod">
        <pc:chgData name="Stewart, Nick Ronald Paul" userId="6b87ba09-d33d-458b-987e-db4d53494fc1" providerId="ADAL" clId="{ACAA4390-79C3-472F-876D-843EC9D07E52}" dt="2023-08-28T19:47:54.753" v="260" actId="255"/>
        <pc:sldMkLst>
          <pc:docMk/>
          <pc:sldMk cId="2585359998" sldId="671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585359998" sldId="671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7:54.753" v="260" actId="255"/>
          <ac:spMkLst>
            <pc:docMk/>
            <pc:sldMk cId="2585359998" sldId="671"/>
            <ac:spMk id="3" creationId="{6611661A-CC07-4297-9EBD-ECB31C407F24}"/>
          </ac:spMkLst>
        </pc:spChg>
      </pc:sldChg>
      <pc:sldChg chg="modSp mod">
        <pc:chgData name="Stewart, Nick Ronald Paul" userId="6b87ba09-d33d-458b-987e-db4d53494fc1" providerId="ADAL" clId="{ACAA4390-79C3-472F-876D-843EC9D07E52}" dt="2023-08-28T19:48:15.694" v="263" actId="20577"/>
        <pc:sldMkLst>
          <pc:docMk/>
          <pc:sldMk cId="306084951" sldId="672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06084951" sldId="672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8:15.694" v="263" actId="20577"/>
          <ac:spMkLst>
            <pc:docMk/>
            <pc:sldMk cId="306084951" sldId="672"/>
            <ac:spMk id="3" creationId="{6611661A-CC07-4297-9EBD-ECB31C407F24}"/>
          </ac:spMkLst>
        </pc:spChg>
      </pc:sldChg>
      <pc:sldChg chg="modSp mod">
        <pc:chgData name="Stewart, Nick Ronald Paul" userId="6b87ba09-d33d-458b-987e-db4d53494fc1" providerId="ADAL" clId="{ACAA4390-79C3-472F-876D-843EC9D07E52}" dt="2023-08-28T19:48:26.164" v="264" actId="255"/>
        <pc:sldMkLst>
          <pc:docMk/>
          <pc:sldMk cId="295982271" sldId="673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95982271" sldId="673"/>
            <ac:spMk id="2" creationId="{576D47B0-3FFE-4FA7-B6DC-8D12F8AA015F}"/>
          </ac:spMkLst>
        </pc:spChg>
        <pc:spChg chg="mod">
          <ac:chgData name="Stewart, Nick Ronald Paul" userId="6b87ba09-d33d-458b-987e-db4d53494fc1" providerId="ADAL" clId="{ACAA4390-79C3-472F-876D-843EC9D07E52}" dt="2023-08-28T19:48:26.164" v="264" actId="255"/>
          <ac:spMkLst>
            <pc:docMk/>
            <pc:sldMk cId="295982271" sldId="673"/>
            <ac:spMk id="3" creationId="{6611661A-CC07-4297-9EBD-ECB31C407F24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21.679" v="273" actId="122"/>
        <pc:sldMkLst>
          <pc:docMk/>
          <pc:sldMk cId="3112040957" sldId="688"/>
        </pc:sldMkLst>
        <pc:spChg chg="mod">
          <ac:chgData name="Stewart, Nick Ronald Paul" userId="6b87ba09-d33d-458b-987e-db4d53494fc1" providerId="ADAL" clId="{ACAA4390-79C3-472F-876D-843EC9D07E52}" dt="2023-08-29T12:16:21.679" v="273" actId="122"/>
          <ac:spMkLst>
            <pc:docMk/>
            <pc:sldMk cId="3112040957" sldId="688"/>
            <ac:spMk id="2" creationId="{478D6D4D-0423-AC91-0A4B-34A942FD7D5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12040957" sldId="688"/>
            <ac:spMk id="3" creationId="{C03F3A2F-4FEB-82B7-91BB-45981DD18C6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12040957" sldId="688"/>
            <ac:spMk id="5" creationId="{00F94EAB-DB7C-E0E3-92B8-07A394AC5265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35.742" v="275" actId="122"/>
        <pc:sldMkLst>
          <pc:docMk/>
          <pc:sldMk cId="816759884" sldId="689"/>
        </pc:sldMkLst>
        <pc:spChg chg="mod">
          <ac:chgData name="Stewart, Nick Ronald Paul" userId="6b87ba09-d33d-458b-987e-db4d53494fc1" providerId="ADAL" clId="{ACAA4390-79C3-472F-876D-843EC9D07E52}" dt="2023-08-29T12:16:35.742" v="275" actId="122"/>
          <ac:spMkLst>
            <pc:docMk/>
            <pc:sldMk cId="816759884" sldId="689"/>
            <ac:spMk id="2" creationId="{B21CC52C-8AD9-DF6D-E08F-960AA9A1E7B5}"/>
          </ac:spMkLst>
        </pc:spChg>
        <pc:spChg chg="mod">
          <ac:chgData name="Stewart, Nick Ronald Paul" userId="6b87ba09-d33d-458b-987e-db4d53494fc1" providerId="ADAL" clId="{ACAA4390-79C3-472F-876D-843EC9D07E52}" dt="2023-08-28T19:31:46.272" v="232" actId="255"/>
          <ac:spMkLst>
            <pc:docMk/>
            <pc:sldMk cId="816759884" sldId="689"/>
            <ac:spMk id="3" creationId="{501EF04B-DF4E-88D8-D92A-FB44C0067A4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816759884" sldId="689"/>
            <ac:spMk id="4" creationId="{F024F169-F885-AF72-7B5D-16A328B9CD6C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31.970" v="274" actId="122"/>
        <pc:sldMkLst>
          <pc:docMk/>
          <pc:sldMk cId="3146632414" sldId="690"/>
        </pc:sldMkLst>
        <pc:spChg chg="mod">
          <ac:chgData name="Stewart, Nick Ronald Paul" userId="6b87ba09-d33d-458b-987e-db4d53494fc1" providerId="ADAL" clId="{ACAA4390-79C3-472F-876D-843EC9D07E52}" dt="2023-08-29T12:16:31.970" v="274" actId="122"/>
          <ac:spMkLst>
            <pc:docMk/>
            <pc:sldMk cId="3146632414" sldId="690"/>
            <ac:spMk id="2" creationId="{B21CC52C-8AD9-DF6D-E08F-960AA9A1E7B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46632414" sldId="690"/>
            <ac:spMk id="3" creationId="{501EF04B-DF4E-88D8-D92A-FB44C0067A4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3146632414" sldId="690"/>
            <ac:spMk id="4" creationId="{F747D5CD-9AB1-D09B-CB9D-5783256C4640}"/>
          </ac:spMkLst>
        </pc:spChg>
      </pc:sldChg>
      <pc:sldChg chg="modSp mod chgLayout">
        <pc:chgData name="Stewart, Nick Ronald Paul" userId="6b87ba09-d33d-458b-987e-db4d53494fc1" providerId="ADAL" clId="{ACAA4390-79C3-472F-876D-843EC9D07E52}" dt="2023-08-29T12:16:43.039" v="276" actId="122"/>
        <pc:sldMkLst>
          <pc:docMk/>
          <pc:sldMk cId="21105759" sldId="691"/>
        </pc:sldMkLst>
        <pc:spChg chg="mod ord">
          <ac:chgData name="Stewart, Nick Ronald Paul" userId="6b87ba09-d33d-458b-987e-db4d53494fc1" providerId="ADAL" clId="{ACAA4390-79C3-472F-876D-843EC9D07E52}" dt="2023-08-29T12:16:43.039" v="276" actId="122"/>
          <ac:spMkLst>
            <pc:docMk/>
            <pc:sldMk cId="21105759" sldId="691"/>
            <ac:spMk id="2" creationId="{B21CC52C-8AD9-DF6D-E08F-960AA9A1E7B5}"/>
          </ac:spMkLst>
        </pc:spChg>
        <pc:spChg chg="mod ord">
          <ac:chgData name="Stewart, Nick Ronald Paul" userId="6b87ba09-d33d-458b-987e-db4d53494fc1" providerId="ADAL" clId="{ACAA4390-79C3-472F-876D-843EC9D07E52}" dt="2023-08-28T19:31:30.411" v="229" actId="255"/>
          <ac:spMkLst>
            <pc:docMk/>
            <pc:sldMk cId="21105759" sldId="691"/>
            <ac:spMk id="3" creationId="{501EF04B-DF4E-88D8-D92A-FB44C0067A4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1105759" sldId="691"/>
            <ac:spMk id="4" creationId="{CDE4ED85-528B-18FF-9744-04F5C786CEFE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48.717" v="277" actId="122"/>
        <pc:sldMkLst>
          <pc:docMk/>
          <pc:sldMk cId="2492027303" sldId="692"/>
        </pc:sldMkLst>
        <pc:spChg chg="mod">
          <ac:chgData name="Stewart, Nick Ronald Paul" userId="6b87ba09-d33d-458b-987e-db4d53494fc1" providerId="ADAL" clId="{ACAA4390-79C3-472F-876D-843EC9D07E52}" dt="2023-08-29T12:16:48.717" v="277" actId="122"/>
          <ac:spMkLst>
            <pc:docMk/>
            <pc:sldMk cId="2492027303" sldId="692"/>
            <ac:spMk id="2" creationId="{3133FDDD-D163-2D48-C402-54EBA340C29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492027303" sldId="692"/>
            <ac:spMk id="3" creationId="{3C709955-88EE-BA4A-F2EB-4CD90985EF4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492027303" sldId="692"/>
            <ac:spMk id="4" creationId="{AB4EE92F-9FA0-E9D1-81F8-991226DDFE88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8:27.300" v="289" actId="255"/>
        <pc:sldMkLst>
          <pc:docMk/>
          <pc:sldMk cId="2921434581" sldId="703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921434581" sldId="703"/>
            <ac:spMk id="2" creationId="{3F4C8B4A-51A5-21C9-C87D-82869A476EAA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921434581" sldId="703"/>
            <ac:spMk id="4" creationId="{48D16D26-7155-B5B8-7192-38661181836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921434581" sldId="703"/>
            <ac:spMk id="5" creationId="{FCE72836-1D30-5F83-7A2E-A7F248226143}"/>
          </ac:spMkLst>
        </pc:spChg>
        <pc:spChg chg="mod">
          <ac:chgData name="Stewart, Nick Ronald Paul" userId="6b87ba09-d33d-458b-987e-db4d53494fc1" providerId="ADAL" clId="{ACAA4390-79C3-472F-876D-843EC9D07E52}" dt="2023-08-29T12:17:01.043" v="279" actId="1076"/>
          <ac:spMkLst>
            <pc:docMk/>
            <pc:sldMk cId="2921434581" sldId="703"/>
            <ac:spMk id="7" creationId="{3E9682CC-C960-6F01-AA4E-5D714069F4AC}"/>
          </ac:spMkLst>
        </pc:spChg>
        <pc:spChg chg="mod">
          <ac:chgData name="Stewart, Nick Ronald Paul" userId="6b87ba09-d33d-458b-987e-db4d53494fc1" providerId="ADAL" clId="{ACAA4390-79C3-472F-876D-843EC9D07E52}" dt="2023-08-29T12:17:18.910" v="283" actId="1076"/>
          <ac:spMkLst>
            <pc:docMk/>
            <pc:sldMk cId="2921434581" sldId="703"/>
            <ac:spMk id="8" creationId="{5CE3106F-AAFB-A534-59B4-CE58A05559D0}"/>
          </ac:spMkLst>
        </pc:spChg>
        <pc:spChg chg="mod">
          <ac:chgData name="Stewart, Nick Ronald Paul" userId="6b87ba09-d33d-458b-987e-db4d53494fc1" providerId="ADAL" clId="{ACAA4390-79C3-472F-876D-843EC9D07E52}" dt="2023-08-29T12:17:31.290" v="286" actId="14100"/>
          <ac:spMkLst>
            <pc:docMk/>
            <pc:sldMk cId="2921434581" sldId="703"/>
            <ac:spMk id="9" creationId="{2AEE223E-FBBB-93B9-9488-2CCFD0BDBC30}"/>
          </ac:spMkLst>
        </pc:spChg>
        <pc:spChg chg="mod">
          <ac:chgData name="Stewart, Nick Ronald Paul" userId="6b87ba09-d33d-458b-987e-db4d53494fc1" providerId="ADAL" clId="{ACAA4390-79C3-472F-876D-843EC9D07E52}" dt="2023-08-29T12:18:18.002" v="287" actId="255"/>
          <ac:spMkLst>
            <pc:docMk/>
            <pc:sldMk cId="2921434581" sldId="703"/>
            <ac:spMk id="11" creationId="{8A916A9D-B4A5-CFF0-B8B0-E09F61708E38}"/>
          </ac:spMkLst>
        </pc:spChg>
        <pc:spChg chg="mod">
          <ac:chgData name="Stewart, Nick Ronald Paul" userId="6b87ba09-d33d-458b-987e-db4d53494fc1" providerId="ADAL" clId="{ACAA4390-79C3-472F-876D-843EC9D07E52}" dt="2023-08-29T12:18:22.274" v="288" actId="255"/>
          <ac:spMkLst>
            <pc:docMk/>
            <pc:sldMk cId="2921434581" sldId="703"/>
            <ac:spMk id="12" creationId="{0F6DB762-C6DC-DDC9-7878-F113BB1D1A56}"/>
          </ac:spMkLst>
        </pc:spChg>
        <pc:spChg chg="mod">
          <ac:chgData name="Stewart, Nick Ronald Paul" userId="6b87ba09-d33d-458b-987e-db4d53494fc1" providerId="ADAL" clId="{ACAA4390-79C3-472F-876D-843EC9D07E52}" dt="2023-08-29T12:18:27.300" v="289" actId="255"/>
          <ac:spMkLst>
            <pc:docMk/>
            <pc:sldMk cId="2921434581" sldId="703"/>
            <ac:spMk id="13" creationId="{B7DCE2BC-4FAF-3A22-A4F8-3F3DB7E3272A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921434581" sldId="703"/>
            <ac:spMk id="15" creationId="{EC0E7D0A-14E6-B128-0A9F-97420EAE3EA3}"/>
          </ac:spMkLst>
        </pc:spChg>
      </pc:sldChg>
      <pc:sldChg chg="modSp mod">
        <pc:chgData name="Stewart, Nick Ronald Paul" userId="6b87ba09-d33d-458b-987e-db4d53494fc1" providerId="ADAL" clId="{ACAA4390-79C3-472F-876D-843EC9D07E52}" dt="2023-08-29T12:16:18.481" v="272" actId="122"/>
        <pc:sldMkLst>
          <pc:docMk/>
          <pc:sldMk cId="2890125399" sldId="706"/>
        </pc:sldMkLst>
        <pc:spChg chg="mod">
          <ac:chgData name="Stewart, Nick Ronald Paul" userId="6b87ba09-d33d-458b-987e-db4d53494fc1" providerId="ADAL" clId="{ACAA4390-79C3-472F-876D-843EC9D07E52}" dt="2023-08-29T12:16:18.481" v="272" actId="122"/>
          <ac:spMkLst>
            <pc:docMk/>
            <pc:sldMk cId="2890125399" sldId="706"/>
            <ac:spMk id="2" creationId="{EF3B1F60-9AFC-3A52-B121-5EC542C95D7F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2890125399" sldId="706"/>
            <ac:picMk id="5" creationId="{774EE421-563F-0093-E0CD-3EC453104FF0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2628794471" sldId="70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8794471" sldId="707"/>
            <ac:spMk id="2" creationId="{7AD3911D-D5C9-E53E-9EDA-4105AF4835E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8794471" sldId="707"/>
            <ac:spMk id="6" creationId="{C1503BC5-10B3-2478-D43A-E0634A29AB2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8794471" sldId="707"/>
            <ac:spMk id="7" creationId="{49C6F625-E5D6-AC5E-736D-C24B93971596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8794471" sldId="707"/>
            <ac:spMk id="8" creationId="{8D50E7C3-06B2-2FF8-0583-2AC899276E89}"/>
          </ac:spMkLst>
        </pc:sp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2628794471" sldId="707"/>
            <ac:cxnSpMk id="9" creationId="{924977DB-7F7E-1FDA-F770-F2C2476F8A93}"/>
          </ac:cxnSpMkLst>
        </pc:cxnChg>
      </pc:sldChg>
      <pc:sldChg chg="modSp mod">
        <pc:chgData name="Stewart, Nick Ronald Paul" userId="6b87ba09-d33d-458b-987e-db4d53494fc1" providerId="ADAL" clId="{ACAA4390-79C3-472F-876D-843EC9D07E52}" dt="2023-08-29T12:16:02.693" v="270" actId="122"/>
        <pc:sldMkLst>
          <pc:docMk/>
          <pc:sldMk cId="2621078249" sldId="712"/>
        </pc:sldMkLst>
        <pc:spChg chg="mod">
          <ac:chgData name="Stewart, Nick Ronald Paul" userId="6b87ba09-d33d-458b-987e-db4d53494fc1" providerId="ADAL" clId="{ACAA4390-79C3-472F-876D-843EC9D07E52}" dt="2023-08-29T12:16:02.693" v="270" actId="122"/>
          <ac:spMkLst>
            <pc:docMk/>
            <pc:sldMk cId="2621078249" sldId="712"/>
            <ac:spMk id="2" creationId="{7B041023-E5EC-C5B0-1EA5-E95CBE4DEE28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3" creationId="{CDF0E7E0-3F10-8F57-71B5-EFC16C8FD4D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6" creationId="{882E0200-4F7A-FC18-669B-770EFAA143E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7" creationId="{62604FDE-FC5D-103F-3E01-2AAA049DF11E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8" creationId="{22E1283A-FB09-DABD-DAE2-23E10D9F17B9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10" creationId="{8AFFCF50-39DC-442E-A6C1-4FF577170690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11" creationId="{4E088AF6-E639-AEB5-13EE-C9876FF47526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12" creationId="{614ED672-FC5D-D1EB-6F1D-114CC5E8AAAD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621078249" sldId="712"/>
            <ac:spMk id="13" creationId="{E3C55AE1-B86C-3810-8AB5-51F9EC357AF8}"/>
          </ac:spMkLst>
        </pc:sp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948024350" sldId="744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948024350" sldId="744"/>
            <ac:spMk id="5" creationId="{FE472008-2D9E-4925-A3EA-64981E59F1A6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948024350" sldId="744"/>
            <ac:spMk id="6" creationId="{11BC30DA-62AB-425B-8A1A-6AA70526A997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948024350" sldId="744"/>
            <ac:picMk id="8" creationId="{73BC11C6-8010-4341-A8B1-6852D3AA512A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948024350" sldId="744"/>
            <ac:picMk id="9" creationId="{78CAE552-F178-0440-940B-FB3C6BB6A13A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1237257916" sldId="804"/>
        </pc:sldMkLst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237257916" sldId="804"/>
            <ac:picMk id="5" creationId="{05E3DBE9-91F1-FE69-B587-30CBE4DDDA6D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3350651921" sldId="805"/>
        </pc:sldMkLst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350651921" sldId="805"/>
            <ac:picMk id="5" creationId="{05E3DBE9-91F1-FE69-B587-30CBE4DDDA6D}"/>
          </ac:picMkLst>
        </pc:picChg>
      </pc:sldChg>
      <pc:sldChg chg="modSp mod">
        <pc:chgData name="Stewart, Nick Ronald Paul" userId="6b87ba09-d33d-458b-987e-db4d53494fc1" providerId="ADAL" clId="{ACAA4390-79C3-472F-876D-843EC9D07E52}" dt="2023-08-28T19:46:46.482" v="249" actId="255"/>
        <pc:sldMkLst>
          <pc:docMk/>
          <pc:sldMk cId="2821648547" sldId="806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821648547" sldId="806"/>
            <ac:spMk id="2" creationId="{7D45B619-0A48-094E-CB87-2F26D45E01B3}"/>
          </ac:spMkLst>
        </pc:spChg>
        <pc:spChg chg="mod">
          <ac:chgData name="Stewart, Nick Ronald Paul" userId="6b87ba09-d33d-458b-987e-db4d53494fc1" providerId="ADAL" clId="{ACAA4390-79C3-472F-876D-843EC9D07E52}" dt="2023-08-28T19:46:46.482" v="249" actId="255"/>
          <ac:spMkLst>
            <pc:docMk/>
            <pc:sldMk cId="2821648547" sldId="806"/>
            <ac:spMk id="3" creationId="{0C3BEAE6-4F35-838D-7E12-34D7EF9532BC}"/>
          </ac:spMkLst>
        </pc:sp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3338869671" sldId="810"/>
        </pc:sldMkLst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3338869671" sldId="810"/>
            <ac:picMk id="4" creationId="{47F67F1D-C0BD-DF48-B776-9604A8924814}"/>
          </ac:picMkLst>
        </pc:pic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2411550930" sldId="811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411550930" sldId="811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2411550930" sldId="811"/>
            <ac:spMk id="3" creationId="{1ADF99E0-63C4-4A08-9153-70E4307D7CB6}"/>
          </ac:spMkLst>
        </pc:spChg>
      </pc:sldChg>
      <pc:sldChg chg="modSp mod">
        <pc:chgData name="Stewart, Nick Ronald Paul" userId="6b87ba09-d33d-458b-987e-db4d53494fc1" providerId="ADAL" clId="{ACAA4390-79C3-472F-876D-843EC9D07E52}" dt="2023-08-28T19:47:07.905" v="252" actId="255"/>
        <pc:sldMkLst>
          <pc:docMk/>
          <pc:sldMk cId="1007836616" sldId="812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007836616" sldId="812"/>
            <ac:spMk id="2" creationId="{D5CFAD22-6917-2931-40A4-BE0E92D5D473}"/>
          </ac:spMkLst>
        </pc:spChg>
        <pc:spChg chg="mod">
          <ac:chgData name="Stewart, Nick Ronald Paul" userId="6b87ba09-d33d-458b-987e-db4d53494fc1" providerId="ADAL" clId="{ACAA4390-79C3-472F-876D-843EC9D07E52}" dt="2023-08-28T19:47:07.905" v="252" actId="255"/>
          <ac:spMkLst>
            <pc:docMk/>
            <pc:sldMk cId="1007836616" sldId="812"/>
            <ac:spMk id="3" creationId="{B3950EED-7751-EA51-19B7-37F658F9477B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007836616" sldId="812"/>
            <ac:picMk id="5" creationId="{6E2046D3-7336-945A-017E-D4DF55E48A99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007836616" sldId="812"/>
            <ac:picMk id="6" creationId="{4EDB7175-7263-1102-4C02-A91FE1C3D566}"/>
          </ac:picMkLst>
        </pc:picChg>
      </pc:sldChg>
      <pc:sldChg chg="addSp modSp mod modTransition modAnim modNotesTx">
        <pc:chgData name="Stewart, Nick Ronald Paul" userId="6b87ba09-d33d-458b-987e-db4d53494fc1" providerId="ADAL" clId="{ACAA4390-79C3-472F-876D-843EC9D07E52}" dt="2023-09-01T13:41:29.147" v="782"/>
        <pc:sldMkLst>
          <pc:docMk/>
          <pc:sldMk cId="1509182098" sldId="813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" creationId="{C2BF7FA6-D4E2-09F3-BCB2-44B20B96A223}"/>
          </ac:spMkLst>
        </pc:spChg>
        <pc:spChg chg="add mod">
          <ac:chgData name="Stewart, Nick Ronald Paul" userId="6b87ba09-d33d-458b-987e-db4d53494fc1" providerId="ADAL" clId="{ACAA4390-79C3-472F-876D-843EC9D07E52}" dt="2023-09-01T12:49:08.250" v="619" actId="208"/>
          <ac:spMkLst>
            <pc:docMk/>
            <pc:sldMk cId="1509182098" sldId="813"/>
            <ac:spMk id="7" creationId="{EC3163A2-0303-E895-C7EE-2F60B67B782D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1" creationId="{77C77F9A-D3E3-99FD-6622-1DD46506A416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2" creationId="{444BA75F-1648-CD19-C69B-5A2FA7D6E9C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3" creationId="{4C38F829-FD45-40EE-C2EE-3AC88BBF327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4" creationId="{9CA070D9-D818-0725-59B0-113791BE9A0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5" creationId="{BD23A52A-8751-B2E6-53AE-82BD2D091E90}"/>
          </ac:spMkLst>
        </pc:spChg>
        <pc:spChg chg="mod">
          <ac:chgData name="Stewart, Nick Ronald Paul" userId="6b87ba09-d33d-458b-987e-db4d53494fc1" providerId="ADAL" clId="{ACAA4390-79C3-472F-876D-843EC9D07E52}" dt="2023-09-01T13:36:47.602" v="770" actId="1076"/>
          <ac:spMkLst>
            <pc:docMk/>
            <pc:sldMk cId="1509182098" sldId="813"/>
            <ac:spMk id="16" creationId="{F91905DD-1E2E-F570-6EC1-7B7A569F79D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7" creationId="{B05A129F-711F-D756-1CD0-80EAEE7C71A7}"/>
          </ac:spMkLst>
        </pc:spChg>
        <pc:spChg chg="mod">
          <ac:chgData name="Stewart, Nick Ronald Paul" userId="6b87ba09-d33d-458b-987e-db4d53494fc1" providerId="ADAL" clId="{ACAA4390-79C3-472F-876D-843EC9D07E52}" dt="2023-08-31T18:50:45.052" v="586" actId="20577"/>
          <ac:spMkLst>
            <pc:docMk/>
            <pc:sldMk cId="1509182098" sldId="813"/>
            <ac:spMk id="18" creationId="{D34680E4-9F75-4BCC-900C-010DD855930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19" creationId="{5496631B-C4FA-E099-99D3-F807B7FBAA4E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1" creationId="{279EC7DA-3B07-3398-1C50-62144C1368BD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2" creationId="{55DEE405-6FF0-4479-3AE1-85465370BA5C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3" creationId="{FA99A8C9-401A-0088-2123-82F2489B1FD7}"/>
          </ac:spMkLst>
        </pc:spChg>
        <pc:spChg chg="mod">
          <ac:chgData name="Stewart, Nick Ronald Paul" userId="6b87ba09-d33d-458b-987e-db4d53494fc1" providerId="ADAL" clId="{ACAA4390-79C3-472F-876D-843EC9D07E52}" dt="2023-09-01T12:54:46.279" v="739" actId="1076"/>
          <ac:spMkLst>
            <pc:docMk/>
            <pc:sldMk cId="1509182098" sldId="813"/>
            <ac:spMk id="24" creationId="{77AE353C-C5BF-7FA3-7F73-BDB6ABC159B8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8" creationId="{F7E61AAD-47D3-AB8C-6C1F-BE4ABFEBD0EF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29" creationId="{4501078E-1AB2-2563-AF6D-8FB6664287F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0" creationId="{E181AC57-4188-9574-A1D6-436A5A1965DB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2" creationId="{C499BC50-E03E-46B3-6EFE-5730AA5FB70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3" creationId="{AE80E69A-8641-833C-E6C2-33A134AF1395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5" creationId="{5EA1055B-E5A4-7285-0429-C060791A14A8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6" creationId="{A098561C-25AA-AE69-B0D0-FCAC7E9DD149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38" creationId="{A53CB83F-2F88-35F5-22F1-10135E3A8E49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40" creationId="{9EF9F904-A053-E53F-05FB-D5EA5532DA7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43" creationId="{F034A84D-D732-8232-1A98-4AED49D337D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44" creationId="{C8AFD6A8-BB76-F4D3-7144-B82D50C2CAE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48" creationId="{349D28A9-684D-2297-44E9-0ACA6F9D2502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49" creationId="{D2456A41-3947-1967-19EF-A6E420C5C553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53" creationId="{4D1FC7A5-9381-DF69-0308-BB31E483E238}"/>
          </ac:spMkLst>
        </pc:spChg>
        <pc:spChg chg="add mod">
          <ac:chgData name="Stewart, Nick Ronald Paul" userId="6b87ba09-d33d-458b-987e-db4d53494fc1" providerId="ADAL" clId="{ACAA4390-79C3-472F-876D-843EC9D07E52}" dt="2023-09-01T13:21:15.019" v="756" actId="208"/>
          <ac:spMkLst>
            <pc:docMk/>
            <pc:sldMk cId="1509182098" sldId="813"/>
            <ac:spMk id="55" creationId="{A0C6465C-7D64-0974-AA6A-88BEACD40B6C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60" creationId="{A6CC6C11-C1A4-9169-0E2E-E97870DF7F2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09182098" sldId="813"/>
            <ac:spMk id="62" creationId="{EC6A69FB-C100-475B-B238-C3D7890BD81A}"/>
          </ac:spMkLst>
        </pc:spChg>
        <pc:grpChg chg="mod">
          <ac:chgData name="Stewart, Nick Ronald Paul" userId="6b87ba09-d33d-458b-987e-db4d53494fc1" providerId="ADAL" clId="{ACAA4390-79C3-472F-876D-843EC9D07E52}" dt="2023-08-28T19:17:20.581" v="184"/>
          <ac:grpSpMkLst>
            <pc:docMk/>
            <pc:sldMk cId="1509182098" sldId="813"/>
            <ac:grpSpMk id="10" creationId="{2FF8E3D3-D2D1-D2EA-F5B6-264A1D56344B}"/>
          </ac:grpSpMkLst>
        </pc:grpChg>
        <pc:grpChg chg="mod">
          <ac:chgData name="Stewart, Nick Ronald Paul" userId="6b87ba09-d33d-458b-987e-db4d53494fc1" providerId="ADAL" clId="{ACAA4390-79C3-472F-876D-843EC9D07E52}" dt="2023-08-28T19:17:20.581" v="184"/>
          <ac:grpSpMkLst>
            <pc:docMk/>
            <pc:sldMk cId="1509182098" sldId="813"/>
            <ac:grpSpMk id="27" creationId="{4159415B-10CD-43EC-CEC3-34D85743AA09}"/>
          </ac:grpSpMkLst>
        </pc:grpChg>
        <pc:grpChg chg="mod">
          <ac:chgData name="Stewart, Nick Ronald Paul" userId="6b87ba09-d33d-458b-987e-db4d53494fc1" providerId="ADAL" clId="{ACAA4390-79C3-472F-876D-843EC9D07E52}" dt="2023-08-28T19:17:20.581" v="184"/>
          <ac:grpSpMkLst>
            <pc:docMk/>
            <pc:sldMk cId="1509182098" sldId="813"/>
            <ac:grpSpMk id="42" creationId="{9E2CF0AB-C5F5-351A-28A3-83B1857606FF}"/>
          </ac:grpSpMkLst>
        </pc:grpChg>
        <pc:grpChg chg="mod">
          <ac:chgData name="Stewart, Nick Ronald Paul" userId="6b87ba09-d33d-458b-987e-db4d53494fc1" providerId="ADAL" clId="{ACAA4390-79C3-472F-876D-843EC9D07E52}" dt="2023-08-28T19:17:20.581" v="184"/>
          <ac:grpSpMkLst>
            <pc:docMk/>
            <pc:sldMk cId="1509182098" sldId="813"/>
            <ac:grpSpMk id="47" creationId="{0BAB6E81-96EA-9168-1605-713D72BFF5F9}"/>
          </ac:grpSpMkLst>
        </pc:gr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509182098" sldId="813"/>
            <ac:picMk id="31" creationId="{28B2B602-F015-E159-C568-0B66FBC62737}"/>
          </ac:picMkLst>
        </pc:picChg>
        <pc:picChg chg="mod">
          <ac:chgData name="Stewart, Nick Ronald Paul" userId="6b87ba09-d33d-458b-987e-db4d53494fc1" providerId="ADAL" clId="{ACAA4390-79C3-472F-876D-843EC9D07E52}" dt="2023-09-01T12:48:48.686" v="616" actId="1076"/>
          <ac:picMkLst>
            <pc:docMk/>
            <pc:sldMk cId="1509182098" sldId="813"/>
            <ac:picMk id="34" creationId="{539E75F2-DB69-C9E7-0E30-5BD5B2EB30FF}"/>
          </ac:picMkLst>
        </pc:pic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3" creationId="{6615643B-C3A2-0682-AF75-8FAAFB10491D}"/>
          </ac:cxnSpMkLst>
        </pc:cxnChg>
        <pc:cxnChg chg="mod">
          <ac:chgData name="Stewart, Nick Ronald Paul" userId="6b87ba09-d33d-458b-987e-db4d53494fc1" providerId="ADAL" clId="{ACAA4390-79C3-472F-876D-843EC9D07E52}" dt="2023-09-01T13:36:41.074" v="769" actId="14100"/>
          <ac:cxnSpMkLst>
            <pc:docMk/>
            <pc:sldMk cId="1509182098" sldId="813"/>
            <ac:cxnSpMk id="4" creationId="{7A3311EA-80E5-ECE3-09D9-AB8C28947B74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5" creationId="{F7922D13-129C-2473-F696-80DF4E445762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6" creationId="{AF9C74D2-71F3-47AA-1ADD-0D935AE10BF6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8" creationId="{287DBC82-E71C-95B1-2A45-6F81944EFE0A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9" creationId="{CAA831E2-95CD-CFAB-55E2-D5D3514331A5}"/>
          </ac:cxnSpMkLst>
        </pc:cxnChg>
        <pc:cxnChg chg="mod">
          <ac:chgData name="Stewart, Nick Ronald Paul" userId="6b87ba09-d33d-458b-987e-db4d53494fc1" providerId="ADAL" clId="{ACAA4390-79C3-472F-876D-843EC9D07E52}" dt="2023-08-31T18:39:44.788" v="490" actId="1076"/>
          <ac:cxnSpMkLst>
            <pc:docMk/>
            <pc:sldMk cId="1509182098" sldId="813"/>
            <ac:cxnSpMk id="20" creationId="{8C1F0371-D441-1059-3638-8E88E86A90AB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26" creationId="{D690CFEE-D284-E4BF-8BCD-6CC36A7D38E5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37" creationId="{141D7E9B-EF20-B3C7-76B6-70CAB009E345}"/>
          </ac:cxnSpMkLst>
        </pc:cxnChg>
        <pc:cxnChg chg="add mod">
          <ac:chgData name="Stewart, Nick Ronald Paul" userId="6b87ba09-d33d-458b-987e-db4d53494fc1" providerId="ADAL" clId="{ACAA4390-79C3-472F-876D-843EC9D07E52}" dt="2023-09-01T13:21:53.281" v="760" actId="1076"/>
          <ac:cxnSpMkLst>
            <pc:docMk/>
            <pc:sldMk cId="1509182098" sldId="813"/>
            <ac:cxnSpMk id="39" creationId="{8E10683F-F668-EAA0-8E00-1781A24C0178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45" creationId="{F880EFA4-6C06-7B6E-B49F-507D64EC51E1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46" creationId="{50C213B3-73EF-E513-1FC8-10E2273D24F7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50" creationId="{2D8F357F-6DE9-8E3A-D104-131FB60B78B7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51" creationId="{5386B933-7BFA-B95A-1DBA-9DA71CB9970C}"/>
          </ac:cxnSpMkLst>
        </pc:cxnChg>
        <pc:cxnChg chg="mod">
          <ac:chgData name="Stewart, Nick Ronald Paul" userId="6b87ba09-d33d-458b-987e-db4d53494fc1" providerId="ADAL" clId="{ACAA4390-79C3-472F-876D-843EC9D07E52}" dt="2023-08-28T19:17:20.581" v="184"/>
          <ac:cxnSpMkLst>
            <pc:docMk/>
            <pc:sldMk cId="1509182098" sldId="813"/>
            <ac:cxnSpMk id="52" creationId="{FE9231A0-A7C0-5622-4782-FF714E4D1D47}"/>
          </ac:cxnSpMkLst>
        </pc:cxnChg>
        <pc:cxnChg chg="mod">
          <ac:chgData name="Stewart, Nick Ronald Paul" userId="6b87ba09-d33d-458b-987e-db4d53494fc1" providerId="ADAL" clId="{ACAA4390-79C3-472F-876D-843EC9D07E52}" dt="2023-09-01T12:54:40.251" v="738" actId="1076"/>
          <ac:cxnSpMkLst>
            <pc:docMk/>
            <pc:sldMk cId="1509182098" sldId="813"/>
            <ac:cxnSpMk id="54" creationId="{12AD62DB-DE24-FF4F-584D-56AE8F8B8607}"/>
          </ac:cxnSpMkLst>
        </pc:cxnChg>
      </pc:sldChg>
      <pc:sldChg chg="modSp modNotes">
        <pc:chgData name="Stewart, Nick Ronald Paul" userId="6b87ba09-d33d-458b-987e-db4d53494fc1" providerId="ADAL" clId="{ACAA4390-79C3-472F-876D-843EC9D07E52}" dt="2023-08-28T19:17:20.581" v="184"/>
        <pc:sldMkLst>
          <pc:docMk/>
          <pc:sldMk cId="1595705490" sldId="814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95705490" sldId="814"/>
            <ac:spMk id="2" creationId="{417EDDF0-A7FF-4400-8679-1BF1E8AF41C4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595705490" sldId="814"/>
            <ac:spMk id="3" creationId="{1ADF99E0-63C4-4A08-9153-70E4307D7CB6}"/>
          </ac:spMkLst>
        </pc:sp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4200042697" sldId="815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4200042697" sldId="815"/>
            <ac:spMk id="2" creationId="{6AEF1476-AC3C-4747-2ACA-06D789A9A897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5" creationId="{0F0D61DC-14C5-9E28-12B0-0C97A56D82A4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7" creationId="{CBD41F99-14B0-496F-FCC9-B8F9F1C4184E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9" creationId="{E7600423-B0FA-C8C3-4759-5D0D58F84363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11" creationId="{9FB180FB-4F96-AACA-4647-7EF8315BE2D6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13" creationId="{B9FD9CE4-B7F7-2CDC-8DA3-396EF2BEF98F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15" creationId="{B18B9A59-8C11-468D-FDF4-D1B5D6AD96C3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17" creationId="{C03987B2-5FA4-9D95-9351-7AF67396CF6A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19" creationId="{72CFBFAA-92A5-A09C-174E-8D2E4DC511E3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21" creationId="{2A1DE2DC-91A4-3D47-E8E8-D53D1FBA5A81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00042697" sldId="815"/>
            <ac:picMk id="23" creationId="{4985684F-E476-36D0-CA49-B1B7BAF6F52A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1855597482" sldId="816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855597482" sldId="816"/>
            <ac:spMk id="2" creationId="{59D3C528-FB53-3B2E-F167-381835F37ABB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5" creationId="{636CA53B-8C8C-009E-AA59-7449F8A39C93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7" creationId="{7BFF03BC-0892-7E77-F385-8B9728336908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9" creationId="{D1C02159-6205-A7B3-15C7-E71224BE6F68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11" creationId="{201CA056-827C-7F1B-C81D-6B2B48322CDD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13" creationId="{D6DCB9F7-7518-916C-9200-B526B747738E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15" creationId="{B6A8F6F7-DA87-4043-FEEC-1F256A1496F7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17" creationId="{46C031A6-60B4-C430-25D9-8F46F297B1B3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19" creationId="{D0C9525D-E7AA-4114-F284-02003CD3E8AE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55597482" sldId="816"/>
            <ac:picMk id="21" creationId="{56126AE6-E382-01F3-FB6D-1C73AF72D79C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1833403790" sldId="817"/>
        </pc:sld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k cId="1833403790" sldId="817"/>
            <ac:spMk id="2" creationId="{A212E9A8-FEE0-86F8-C1F6-6A81E2E636F6}"/>
          </ac:spMkLst>
        </pc:sp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5" creationId="{F06A309F-5FEE-A753-9BC7-9B530A31DBF5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7" creationId="{B812D66D-4F4F-F392-8EEF-44405E68A34C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9" creationId="{97E4058B-CB99-95A0-72F5-A57F71DD019A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11" creationId="{A9163082-06DD-F69C-4C9C-FEFCC39077D0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13" creationId="{743BAF20-71A8-B246-043F-987B32F309E6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15" creationId="{7D7C9A0B-A385-F843-47BD-7DED5D216BAC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17" creationId="{24F521A2-3857-5B37-9F93-41434864F1E7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19" creationId="{81977041-E510-035A-CC3F-4A34DFBC6066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21" creationId="{6E7B303C-B03A-375E-C834-F5C705D7BB8B}"/>
          </ac:picMkLst>
        </pc:picChg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833403790" sldId="817"/>
            <ac:picMk id="23" creationId="{30847E04-F864-316D-A3CA-7EC5901D846A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4266945998" sldId="818"/>
        </pc:sldMkLst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4266945998" sldId="818"/>
            <ac:picMk id="5" creationId="{05E3DBE9-91F1-FE69-B587-30CBE4DDDA6D}"/>
          </ac:picMkLst>
        </pc:picChg>
      </pc:sldChg>
      <pc:sldChg chg="modSp">
        <pc:chgData name="Stewart, Nick Ronald Paul" userId="6b87ba09-d33d-458b-987e-db4d53494fc1" providerId="ADAL" clId="{ACAA4390-79C3-472F-876D-843EC9D07E52}" dt="2023-08-28T19:17:20.581" v="184"/>
        <pc:sldMkLst>
          <pc:docMk/>
          <pc:sldMk cId="1167799008" sldId="819"/>
        </pc:sldMkLst>
        <pc:picChg chg="mod">
          <ac:chgData name="Stewart, Nick Ronald Paul" userId="6b87ba09-d33d-458b-987e-db4d53494fc1" providerId="ADAL" clId="{ACAA4390-79C3-472F-876D-843EC9D07E52}" dt="2023-08-28T19:17:20.581" v="184"/>
          <ac:picMkLst>
            <pc:docMk/>
            <pc:sldMk cId="1167799008" sldId="819"/>
            <ac:picMk id="5" creationId="{05E3DBE9-91F1-FE69-B587-30CBE4DDDA6D}"/>
          </ac:picMkLst>
        </pc:picChg>
      </pc:sldChg>
      <pc:sldChg chg="addSp delSp modSp add del mod delAnim modAnim">
        <pc:chgData name="Stewart, Nick Ronald Paul" userId="6b87ba09-d33d-458b-987e-db4d53494fc1" providerId="ADAL" clId="{ACAA4390-79C3-472F-876D-843EC9D07E52}" dt="2023-08-24T13:06:51.495" v="15" actId="2696"/>
        <pc:sldMkLst>
          <pc:docMk/>
          <pc:sldMk cId="3920685405" sldId="820"/>
        </pc:sldMkLst>
        <pc:spChg chg="del">
          <ac:chgData name="Stewart, Nick Ronald Paul" userId="6b87ba09-d33d-458b-987e-db4d53494fc1" providerId="ADAL" clId="{ACAA4390-79C3-472F-876D-843EC9D07E52}" dt="2023-08-24T13:06:13.163" v="4" actId="478"/>
          <ac:spMkLst>
            <pc:docMk/>
            <pc:sldMk cId="3920685405" sldId="820"/>
            <ac:spMk id="15" creationId="{BD23A52A-8751-B2E6-53AE-82BD2D091E90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16" creationId="{F91905DD-1E2E-F570-6EC1-7B7A569F79DB}"/>
          </ac:spMkLst>
        </pc:spChg>
        <pc:spChg chg="del">
          <ac:chgData name="Stewart, Nick Ronald Paul" userId="6b87ba09-d33d-458b-987e-db4d53494fc1" providerId="ADAL" clId="{ACAA4390-79C3-472F-876D-843EC9D07E52}" dt="2023-08-24T13:06:13.163" v="4" actId="478"/>
          <ac:spMkLst>
            <pc:docMk/>
            <pc:sldMk cId="3920685405" sldId="820"/>
            <ac:spMk id="17" creationId="{B05A129F-711F-D756-1CD0-80EAEE7C71A7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18" creationId="{D34680E4-9F75-4BCC-900C-010DD8559304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19" creationId="{5496631B-C4FA-E099-99D3-F807B7FBAA4E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22" creationId="{55DEE405-6FF0-4479-3AE1-85465370BA5C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23" creationId="{FA99A8C9-401A-0088-2123-82F2489B1FD7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24" creationId="{77AE353C-C5BF-7FA3-7F73-BDB6ABC159B8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30" creationId="{E181AC57-4188-9574-A1D6-436A5A1965DB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33" creationId="{AE80E69A-8641-833C-E6C2-33A134AF1395}"/>
          </ac:spMkLst>
        </pc:spChg>
        <pc:spChg chg="del">
          <ac:chgData name="Stewart, Nick Ronald Paul" userId="6b87ba09-d33d-458b-987e-db4d53494fc1" providerId="ADAL" clId="{ACAA4390-79C3-472F-876D-843EC9D07E52}" dt="2023-08-24T13:06:14.698" v="5" actId="478"/>
          <ac:spMkLst>
            <pc:docMk/>
            <pc:sldMk cId="3920685405" sldId="820"/>
            <ac:spMk id="35" creationId="{5EA1055B-E5A4-7285-0429-C060791A14A8}"/>
          </ac:spMkLst>
        </pc:spChg>
        <pc:spChg chg="del">
          <ac:chgData name="Stewart, Nick Ronald Paul" userId="6b87ba09-d33d-458b-987e-db4d53494fc1" providerId="ADAL" clId="{ACAA4390-79C3-472F-876D-843EC9D07E52}" dt="2023-08-24T13:06:13.163" v="4" actId="478"/>
          <ac:spMkLst>
            <pc:docMk/>
            <pc:sldMk cId="3920685405" sldId="820"/>
            <ac:spMk id="36" creationId="{A098561C-25AA-AE69-B0D0-FCAC7E9DD149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38" creationId="{A53CB83F-2F88-35F5-22F1-10135E3A8E49}"/>
          </ac:spMkLst>
        </pc:spChg>
        <pc:spChg chg="del">
          <ac:chgData name="Stewart, Nick Ronald Paul" userId="6b87ba09-d33d-458b-987e-db4d53494fc1" providerId="ADAL" clId="{ACAA4390-79C3-472F-876D-843EC9D07E52}" dt="2023-08-24T13:06:13.163" v="4" actId="478"/>
          <ac:spMkLst>
            <pc:docMk/>
            <pc:sldMk cId="3920685405" sldId="820"/>
            <ac:spMk id="40" creationId="{9EF9F904-A053-E53F-05FB-D5EA5532DA71}"/>
          </ac:spMkLst>
        </pc:spChg>
        <pc:spChg chg="del mod">
          <ac:chgData name="Stewart, Nick Ronald Paul" userId="6b87ba09-d33d-458b-987e-db4d53494fc1" providerId="ADAL" clId="{ACAA4390-79C3-472F-876D-843EC9D07E52}" dt="2023-08-24T13:06:17.721" v="9" actId="478"/>
          <ac:spMkLst>
            <pc:docMk/>
            <pc:sldMk cId="3920685405" sldId="820"/>
            <ac:spMk id="49" creationId="{D2456A41-3947-1967-19EF-A6E420C5C553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53" creationId="{4D1FC7A5-9381-DF69-0308-BB31E483E238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60" creationId="{A6CC6C11-C1A4-9169-0E2E-E97870DF7F24}"/>
          </ac:spMkLst>
        </pc:spChg>
        <pc:spChg chg="del">
          <ac:chgData name="Stewart, Nick Ronald Paul" userId="6b87ba09-d33d-458b-987e-db4d53494fc1" providerId="ADAL" clId="{ACAA4390-79C3-472F-876D-843EC9D07E52}" dt="2023-08-24T13:06:07.675" v="3" actId="478"/>
          <ac:spMkLst>
            <pc:docMk/>
            <pc:sldMk cId="3920685405" sldId="820"/>
            <ac:spMk id="62" creationId="{EC6A69FB-C100-475B-B238-C3D7890BD81A}"/>
          </ac:spMkLst>
        </pc:spChg>
        <pc:grpChg chg="del">
          <ac:chgData name="Stewart, Nick Ronald Paul" userId="6b87ba09-d33d-458b-987e-db4d53494fc1" providerId="ADAL" clId="{ACAA4390-79C3-472F-876D-843EC9D07E52}" dt="2023-08-24T13:06:21.046" v="11" actId="478"/>
          <ac:grpSpMkLst>
            <pc:docMk/>
            <pc:sldMk cId="3920685405" sldId="820"/>
            <ac:grpSpMk id="10" creationId="{2FF8E3D3-D2D1-D2EA-F5B6-264A1D56344B}"/>
          </ac:grpSpMkLst>
        </pc:grpChg>
        <pc:grpChg chg="del">
          <ac:chgData name="Stewart, Nick Ronald Paul" userId="6b87ba09-d33d-458b-987e-db4d53494fc1" providerId="ADAL" clId="{ACAA4390-79C3-472F-876D-843EC9D07E52}" dt="2023-08-24T13:06:07.675" v="3" actId="478"/>
          <ac:grpSpMkLst>
            <pc:docMk/>
            <pc:sldMk cId="3920685405" sldId="820"/>
            <ac:grpSpMk id="27" creationId="{4159415B-10CD-43EC-CEC3-34D85743AA09}"/>
          </ac:grpSpMkLst>
        </pc:grpChg>
        <pc:grpChg chg="del">
          <ac:chgData name="Stewart, Nick Ronald Paul" userId="6b87ba09-d33d-458b-987e-db4d53494fc1" providerId="ADAL" clId="{ACAA4390-79C3-472F-876D-843EC9D07E52}" dt="2023-08-24T13:06:13.163" v="4" actId="478"/>
          <ac:grpSpMkLst>
            <pc:docMk/>
            <pc:sldMk cId="3920685405" sldId="820"/>
            <ac:grpSpMk id="42" creationId="{9E2CF0AB-C5F5-351A-28A3-83B1857606FF}"/>
          </ac:grpSpMkLst>
        </pc:grpChg>
        <pc:grpChg chg="del">
          <ac:chgData name="Stewart, Nick Ronald Paul" userId="6b87ba09-d33d-458b-987e-db4d53494fc1" providerId="ADAL" clId="{ACAA4390-79C3-472F-876D-843EC9D07E52}" dt="2023-08-24T13:06:18.539" v="10" actId="478"/>
          <ac:grpSpMkLst>
            <pc:docMk/>
            <pc:sldMk cId="3920685405" sldId="820"/>
            <ac:grpSpMk id="47" creationId="{0BAB6E81-96EA-9168-1605-713D72BFF5F9}"/>
          </ac:grpSpMkLst>
        </pc:grpChg>
        <pc:picChg chg="add mod">
          <ac:chgData name="Stewart, Nick Ronald Paul" userId="6b87ba09-d33d-458b-987e-db4d53494fc1" providerId="ADAL" clId="{ACAA4390-79C3-472F-876D-843EC9D07E52}" dt="2023-08-24T13:06:33.264" v="14" actId="1076"/>
          <ac:picMkLst>
            <pc:docMk/>
            <pc:sldMk cId="3920685405" sldId="820"/>
            <ac:picMk id="25" creationId="{6F5F5DA9-E37C-7977-3D65-027D03A71C8B}"/>
          </ac:picMkLst>
        </pc:picChg>
        <pc:picChg chg="del">
          <ac:chgData name="Stewart, Nick Ronald Paul" userId="6b87ba09-d33d-458b-987e-db4d53494fc1" providerId="ADAL" clId="{ACAA4390-79C3-472F-876D-843EC9D07E52}" dt="2023-08-24T13:06:07.675" v="3" actId="478"/>
          <ac:picMkLst>
            <pc:docMk/>
            <pc:sldMk cId="3920685405" sldId="820"/>
            <ac:picMk id="31" creationId="{28B2B602-F015-E159-C568-0B66FBC62737}"/>
          </ac:picMkLst>
        </pc:picChg>
        <pc:picChg chg="del">
          <ac:chgData name="Stewart, Nick Ronald Paul" userId="6b87ba09-d33d-458b-987e-db4d53494fc1" providerId="ADAL" clId="{ACAA4390-79C3-472F-876D-843EC9D07E52}" dt="2023-08-24T13:06:07.675" v="3" actId="478"/>
          <ac:picMkLst>
            <pc:docMk/>
            <pc:sldMk cId="3920685405" sldId="820"/>
            <ac:picMk id="34" creationId="{539E75F2-DB69-C9E7-0E30-5BD5B2EB30FF}"/>
          </ac:picMkLst>
        </pc:picChg>
        <pc:cxnChg chg="del">
          <ac:chgData name="Stewart, Nick Ronald Paul" userId="6b87ba09-d33d-458b-987e-db4d53494fc1" providerId="ADAL" clId="{ACAA4390-79C3-472F-876D-843EC9D07E52}" dt="2023-08-24T13:06:13.163" v="4" actId="478"/>
          <ac:cxnSpMkLst>
            <pc:docMk/>
            <pc:sldMk cId="3920685405" sldId="820"/>
            <ac:cxnSpMk id="3" creationId="{6615643B-C3A2-0682-AF75-8FAAFB10491D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4" creationId="{7A3311EA-80E5-ECE3-09D9-AB8C28947B74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5" creationId="{F7922D13-129C-2473-F696-80DF4E445762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6" creationId="{AF9C74D2-71F3-47AA-1ADD-0D935AE10BF6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8" creationId="{287DBC82-E71C-95B1-2A45-6F81944EFE0A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9" creationId="{CAA831E2-95CD-CFAB-55E2-D5D3514331A5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20" creationId="{8C1F0371-D441-1059-3638-8E88E86A90AB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26" creationId="{D690CFEE-D284-E4BF-8BCD-6CC36A7D38E5}"/>
          </ac:cxnSpMkLst>
        </pc:cxnChg>
        <pc:cxnChg chg="del">
          <ac:chgData name="Stewart, Nick Ronald Paul" userId="6b87ba09-d33d-458b-987e-db4d53494fc1" providerId="ADAL" clId="{ACAA4390-79C3-472F-876D-843EC9D07E52}" dt="2023-08-24T13:06:13.163" v="4" actId="478"/>
          <ac:cxnSpMkLst>
            <pc:docMk/>
            <pc:sldMk cId="3920685405" sldId="820"/>
            <ac:cxnSpMk id="37" creationId="{141D7E9B-EF20-B3C7-76B6-70CAB009E345}"/>
          </ac:cxnSpMkLst>
        </pc:cxnChg>
        <pc:cxnChg chg="del mod">
          <ac:chgData name="Stewart, Nick Ronald Paul" userId="6b87ba09-d33d-458b-987e-db4d53494fc1" providerId="ADAL" clId="{ACAA4390-79C3-472F-876D-843EC9D07E52}" dt="2023-08-24T13:06:15.615" v="7" actId="478"/>
          <ac:cxnSpMkLst>
            <pc:docMk/>
            <pc:sldMk cId="3920685405" sldId="820"/>
            <ac:cxnSpMk id="52" creationId="{FE9231A0-A7C0-5622-4782-FF714E4D1D47}"/>
          </ac:cxnSpMkLst>
        </pc:cxnChg>
        <pc:cxnChg chg="del">
          <ac:chgData name="Stewart, Nick Ronald Paul" userId="6b87ba09-d33d-458b-987e-db4d53494fc1" providerId="ADAL" clId="{ACAA4390-79C3-472F-876D-843EC9D07E52}" dt="2023-08-24T13:06:07.675" v="3" actId="478"/>
          <ac:cxnSpMkLst>
            <pc:docMk/>
            <pc:sldMk cId="3920685405" sldId="820"/>
            <ac:cxnSpMk id="54" creationId="{12AD62DB-DE24-FF4F-584D-56AE8F8B8607}"/>
          </ac:cxnSpMkLst>
        </pc:cxnChg>
      </pc:sldChg>
      <pc:sldMasterChg chg="modSp modSldLayout">
        <pc:chgData name="Stewart, Nick Ronald Paul" userId="6b87ba09-d33d-458b-987e-db4d53494fc1" providerId="ADAL" clId="{ACAA4390-79C3-472F-876D-843EC9D07E52}" dt="2023-08-28T19:17:20.581" v="184"/>
        <pc:sldMasterMkLst>
          <pc:docMk/>
          <pc:sldMasterMk cId="2070890774" sldId="2147483660"/>
        </pc:sldMasterMkLst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asterMk cId="2070890774" sldId="2147483660"/>
            <ac:spMk id="2" creationId="{B5468A85-56EA-4D03-948B-FB17BE1AEC0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asterMk cId="2070890774" sldId="2147483660"/>
            <ac:spMk id="3" creationId="{1899C4AA-1CB7-4206-8652-CCF275F6B83C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asterMk cId="2070890774" sldId="2147483660"/>
            <ac:spMk id="4" creationId="{766002DA-39E0-400B-9AFE-F7BED6373621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asterMk cId="2070890774" sldId="2147483660"/>
            <ac:spMk id="5" creationId="{4D699ACB-9907-4AED-BA5C-25BC77181BD7}"/>
          </ac:spMkLst>
        </pc:spChg>
        <pc:spChg chg="mod">
          <ac:chgData name="Stewart, Nick Ronald Paul" userId="6b87ba09-d33d-458b-987e-db4d53494fc1" providerId="ADAL" clId="{ACAA4390-79C3-472F-876D-843EC9D07E52}" dt="2023-08-28T19:17:20.581" v="184"/>
          <ac:spMkLst>
            <pc:docMk/>
            <pc:sldMasterMk cId="2070890774" sldId="2147483660"/>
            <ac:spMk id="6" creationId="{82261FCF-CEFF-4C3F-85E4-42FD57268AC5}"/>
          </ac:spMkLst>
        </pc:sp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673212244" sldId="2147483661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673212244" sldId="2147483661"/>
              <ac:spMk id="2" creationId="{97337A68-7555-4D66-AED8-548296942D64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673212244" sldId="2147483661"/>
              <ac:spMk id="3" creationId="{29EB886A-33E5-479F-A968-705BBCA4D36B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3273884976" sldId="2147483663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273884976" sldId="2147483663"/>
              <ac:spMk id="2" creationId="{00640DA8-3516-4D49-8AC4-10074B562FE5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273884976" sldId="2147483663"/>
              <ac:spMk id="3" creationId="{C704BC4B-BF8A-4239-A69E-9BC9A3DBC2F8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2623750235" sldId="2147483664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2623750235" sldId="2147483664"/>
              <ac:spMk id="3" creationId="{79E0BB88-E76A-4D69-9B32-9475239BDD0F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2623750235" sldId="2147483664"/>
              <ac:spMk id="4" creationId="{73FD47C5-4C32-4FA1-8922-98BAD75E64A1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2623750235" sldId="2147483664"/>
              <ac:spMk id="9" creationId="{ECA8155E-2298-4D8D-879A-1C3FD0A27D5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2623750235" sldId="2147483664"/>
              <ac:spMk id="10" creationId="{57341941-37E4-48FE-8683-C90397276A9A}"/>
            </ac:spMkLst>
          </pc:spChg>
          <pc:grpChg chg="mod">
            <ac:chgData name="Stewart, Nick Ronald Paul" userId="6b87ba09-d33d-458b-987e-db4d53494fc1" providerId="ADAL" clId="{ACAA4390-79C3-472F-876D-843EC9D07E52}" dt="2023-08-28T19:17:20.581" v="184"/>
            <ac:grpSpMkLst>
              <pc:docMk/>
              <pc:sldMasterMk cId="2070890774" sldId="2147483660"/>
              <pc:sldLayoutMk cId="2623750235" sldId="2147483664"/>
              <ac:grpSpMk id="8" creationId="{0A5FA7FF-92CA-45BA-9CFA-37F8F48A28B8}"/>
            </ac:grpSpMkLst>
          </pc:grpChg>
          <pc:picChg chg="mod">
            <ac:chgData name="Stewart, Nick Ronald Paul" userId="6b87ba09-d33d-458b-987e-db4d53494fc1" providerId="ADAL" clId="{ACAA4390-79C3-472F-876D-843EC9D07E52}" dt="2023-08-28T19:17:20.581" v="184"/>
            <ac:picMkLst>
              <pc:docMk/>
              <pc:sldMasterMk cId="2070890774" sldId="2147483660"/>
              <pc:sldLayoutMk cId="2623750235" sldId="2147483664"/>
              <ac:picMk id="11" creationId="{32CD4FE7-EFB2-4B3E-87A1-35308F98633D}"/>
            </ac:picMkLst>
          </pc:pic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1542749748" sldId="2147483665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542749748" sldId="2147483665"/>
              <ac:spMk id="2" creationId="{640A6954-7B9D-45F6-80D5-9F01BC5F03D6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542749748" sldId="2147483665"/>
              <ac:spMk id="3" creationId="{AE95E07B-BAA4-4667-B760-D4A8B9E1E717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542749748" sldId="2147483665"/>
              <ac:spMk id="4" creationId="{DCC84AD2-25CA-4F6F-B839-299BEC1E32D3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542749748" sldId="2147483665"/>
              <ac:spMk id="5" creationId="{39B345DB-615F-4137-8AC0-6DDEB84C89A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542749748" sldId="2147483665"/>
              <ac:spMk id="6" creationId="{C34F0B0A-F59A-4B65-B2FF-AC7C9EC5F5D0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3919396348" sldId="2147483668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919396348" sldId="2147483668"/>
              <ac:spMk id="2" creationId="{7C29F964-3247-4596-A116-14CE8D6009D8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919396348" sldId="2147483668"/>
              <ac:spMk id="3" creationId="{F8840D24-EF4D-4385-BB9C-9A84FE855D71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919396348" sldId="2147483668"/>
              <ac:spMk id="4" creationId="{DE485C19-6FD4-4A9F-AA52-0066B5DE6A24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1086103439" sldId="2147483669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086103439" sldId="2147483669"/>
              <ac:spMk id="2" creationId="{63589D2F-16A1-4E91-9144-C4FE612940EE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086103439" sldId="2147483669"/>
              <ac:spMk id="3" creationId="{D83B0B03-F107-424C-A41B-373F282CAD93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086103439" sldId="2147483669"/>
              <ac:spMk id="4" creationId="{FBBD6370-7585-4A3A-9348-DCC146ECA149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3135737693" sldId="2147483671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135737693" sldId="2147483671"/>
              <ac:spMk id="2" creationId="{530F64B0-790D-470B-99CB-A91A7A485503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135737693" sldId="2147483671"/>
              <ac:spMk id="3" creationId="{3FBB36CC-4B0A-4FFA-A7B7-A357061603B2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3374407671" sldId="2147483672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374407671" sldId="2147483672"/>
              <ac:spMk id="2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374407671" sldId="2147483672"/>
              <ac:spMk id="4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374407671" sldId="2147483672"/>
              <ac:spMk id="7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374407671" sldId="2147483672"/>
              <ac:spMk id="14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3374407671" sldId="2147483672"/>
              <ac:spMk id="15" creationId="{00000000-0000-0000-0000-000000000000}"/>
            </ac:spMkLst>
          </pc:spChg>
          <pc:grpChg chg="mod">
            <ac:chgData name="Stewart, Nick Ronald Paul" userId="6b87ba09-d33d-458b-987e-db4d53494fc1" providerId="ADAL" clId="{ACAA4390-79C3-472F-876D-843EC9D07E52}" dt="2023-08-28T19:17:20.581" v="184"/>
            <ac:grpSpMkLst>
              <pc:docMk/>
              <pc:sldMasterMk cId="2070890774" sldId="2147483660"/>
              <pc:sldLayoutMk cId="3374407671" sldId="2147483672"/>
              <ac:grpSpMk id="12" creationId="{00000000-0000-0000-0000-000000000000}"/>
            </ac:grpSpMkLst>
          </pc:grpChg>
          <pc:picChg chg="mod">
            <ac:chgData name="Stewart, Nick Ronald Paul" userId="6b87ba09-d33d-458b-987e-db4d53494fc1" providerId="ADAL" clId="{ACAA4390-79C3-472F-876D-843EC9D07E52}" dt="2023-08-28T19:17:20.581" v="184"/>
            <ac:picMkLst>
              <pc:docMk/>
              <pc:sldMasterMk cId="2070890774" sldId="2147483660"/>
              <pc:sldLayoutMk cId="3374407671" sldId="2147483672"/>
              <ac:picMk id="16" creationId="{00000000-0000-0000-0000-000000000000}"/>
            </ac:picMkLst>
          </pc:pic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1998708178" sldId="2147483676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2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4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10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11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14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998708178" sldId="2147483676"/>
              <ac:spMk id="20" creationId="{00000000-0000-0000-0000-000000000000}"/>
            </ac:spMkLst>
          </pc:spChg>
        </pc:sldLayoutChg>
        <pc:sldLayoutChg chg="modSp">
          <pc:chgData name="Stewart, Nick Ronald Paul" userId="6b87ba09-d33d-458b-987e-db4d53494fc1" providerId="ADAL" clId="{ACAA4390-79C3-472F-876D-843EC9D07E52}" dt="2023-08-28T19:17:20.581" v="184"/>
          <pc:sldLayoutMkLst>
            <pc:docMk/>
            <pc:sldMasterMk cId="2070890774" sldId="2147483660"/>
            <pc:sldLayoutMk cId="1761058130" sldId="2147483677"/>
          </pc:sldLayoutMkLst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761058130" sldId="2147483677"/>
              <ac:spMk id="2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761058130" sldId="2147483677"/>
              <ac:spMk id="6" creationId="{00000000-0000-0000-0000-000000000000}"/>
            </ac:spMkLst>
          </pc:spChg>
          <pc:spChg chg="mod">
            <ac:chgData name="Stewart, Nick Ronald Paul" userId="6b87ba09-d33d-458b-987e-db4d53494fc1" providerId="ADAL" clId="{ACAA4390-79C3-472F-876D-843EC9D07E52}" dt="2023-08-28T19:17:20.581" v="184"/>
            <ac:spMkLst>
              <pc:docMk/>
              <pc:sldMasterMk cId="2070890774" sldId="2147483660"/>
              <pc:sldLayoutMk cId="1761058130" sldId="2147483677"/>
              <ac:spMk id="9" creationId="{00000000-0000-0000-0000-000000000000}"/>
            </ac:spMkLst>
          </pc:spChg>
          <pc:picChg chg="mod">
            <ac:chgData name="Stewart, Nick Ronald Paul" userId="6b87ba09-d33d-458b-987e-db4d53494fc1" providerId="ADAL" clId="{ACAA4390-79C3-472F-876D-843EC9D07E52}" dt="2023-08-28T19:17:20.581" v="184"/>
            <ac:picMkLst>
              <pc:docMk/>
              <pc:sldMasterMk cId="2070890774" sldId="2147483660"/>
              <pc:sldLayoutMk cId="1761058130" sldId="2147483677"/>
              <ac:picMk id="8" creationId="{74E4F646-EB1B-48D3-8F72-67A6AFD2B953}"/>
            </ac:picMkLst>
          </pc:picChg>
        </pc:sldLayoutChg>
      </pc:sldMasterChg>
      <pc:sldMasterChg chg="modSldLayout">
        <pc:chgData name="Stewart, Nick Ronald Paul" userId="6b87ba09-d33d-458b-987e-db4d53494fc1" providerId="ADAL" clId="{ACAA4390-79C3-472F-876D-843EC9D07E52}" dt="2023-08-28T19:17:16.087" v="179"/>
        <pc:sldMasterMkLst>
          <pc:docMk/>
          <pc:sldMasterMk cId="2918247805" sldId="2147483678"/>
        </pc:sldMasterMkLst>
        <pc:sldLayoutChg chg="addSp">
          <pc:chgData name="Stewart, Nick Ronald Paul" userId="6b87ba09-d33d-458b-987e-db4d53494fc1" providerId="ADAL" clId="{ACAA4390-79C3-472F-876D-843EC9D07E52}" dt="2023-08-28T19:17:16.087" v="179"/>
          <pc:sldLayoutMkLst>
            <pc:docMk/>
            <pc:sldMasterMk cId="2918247805" sldId="2147483678"/>
            <pc:sldLayoutMk cId="4188461177" sldId="2147483682"/>
          </pc:sldLayoutMkLst>
          <pc:grpChg chg="add">
            <ac:chgData name="Stewart, Nick Ronald Paul" userId="6b87ba09-d33d-458b-987e-db4d53494fc1" providerId="ADAL" clId="{ACAA4390-79C3-472F-876D-843EC9D07E52}" dt="2023-08-28T19:17:16.087" v="179"/>
            <ac:grpSpMkLst>
              <pc:docMk/>
              <pc:sldMasterMk cId="2918247805" sldId="2147483678"/>
              <pc:sldLayoutMk cId="4188461177" sldId="2147483682"/>
              <ac:grpSpMk id="8" creationId="{998D5CB1-3FAE-BE9C-3108-68E8F38587C8}"/>
            </ac:grpSpMkLst>
          </pc:gr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48FB5-CFBA-424C-ACD2-B89017B570F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C74FC3C-1096-4CD3-BE7F-98B794A254A2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DA1D232-E566-45AE-A9E1-D7526CC96889}" type="parTrans" cxnId="{5D61BCC7-A2D7-4054-B2C8-C12E02985FF0}">
      <dgm:prSet/>
      <dgm:spPr/>
      <dgm:t>
        <a:bodyPr/>
        <a:lstStyle/>
        <a:p>
          <a:endParaRPr lang="en-US"/>
        </a:p>
      </dgm:t>
    </dgm:pt>
    <dgm:pt modelId="{F55C4DBB-C515-4179-8ACE-E1C7E688C1C0}" type="sibTrans" cxnId="{5D61BCC7-A2D7-4054-B2C8-C12E02985FF0}">
      <dgm:prSet/>
      <dgm:spPr/>
      <dgm:t>
        <a:bodyPr/>
        <a:lstStyle/>
        <a:p>
          <a:endParaRPr lang="en-US"/>
        </a:p>
      </dgm:t>
    </dgm:pt>
    <dgm:pt modelId="{A9274BF4-32F6-4FF8-9709-AE198EDEE8D3}">
      <dgm:prSet phldrT="[Text]"/>
      <dgm:spPr>
        <a:solidFill>
          <a:srgbClr val="009999"/>
        </a:solidFill>
      </dgm:spPr>
      <dgm:t>
        <a:bodyPr/>
        <a:lstStyle/>
        <a:p>
          <a:endParaRPr lang="en-US" dirty="0"/>
        </a:p>
      </dgm:t>
    </dgm:pt>
    <dgm:pt modelId="{74978DCE-A38B-40AA-AD37-FC14D8262C1D}" type="parTrans" cxnId="{3372E3AB-FAF2-4A3D-AC9D-51AABA9F41B9}">
      <dgm:prSet/>
      <dgm:spPr/>
      <dgm:t>
        <a:bodyPr/>
        <a:lstStyle/>
        <a:p>
          <a:endParaRPr lang="en-US"/>
        </a:p>
      </dgm:t>
    </dgm:pt>
    <dgm:pt modelId="{C762CBB6-DC03-4C78-B8BA-DB1F1EB6230B}" type="sibTrans" cxnId="{3372E3AB-FAF2-4A3D-AC9D-51AABA9F41B9}">
      <dgm:prSet/>
      <dgm:spPr/>
      <dgm:t>
        <a:bodyPr/>
        <a:lstStyle/>
        <a:p>
          <a:endParaRPr lang="en-US"/>
        </a:p>
      </dgm:t>
    </dgm:pt>
    <dgm:pt modelId="{0D77AFF4-B880-4A46-995A-69629F362B56}">
      <dgm:prSet phldrT="[Text]"/>
      <dgm:spPr>
        <a:solidFill>
          <a:srgbClr val="009999"/>
        </a:solidFill>
      </dgm:spPr>
      <dgm:t>
        <a:bodyPr/>
        <a:lstStyle/>
        <a:p>
          <a:endParaRPr lang="en-US" dirty="0"/>
        </a:p>
      </dgm:t>
    </dgm:pt>
    <dgm:pt modelId="{D164B080-C2BA-492D-AC1A-645D2A310286}" type="parTrans" cxnId="{11DFE41D-3C8E-4FD0-8530-4BD996D15C93}">
      <dgm:prSet/>
      <dgm:spPr/>
      <dgm:t>
        <a:bodyPr/>
        <a:lstStyle/>
        <a:p>
          <a:endParaRPr lang="en-US"/>
        </a:p>
      </dgm:t>
    </dgm:pt>
    <dgm:pt modelId="{EF635713-FD69-43CC-949E-A62889176FF6}" type="sibTrans" cxnId="{11DFE41D-3C8E-4FD0-8530-4BD996D15C93}">
      <dgm:prSet/>
      <dgm:spPr/>
      <dgm:t>
        <a:bodyPr/>
        <a:lstStyle/>
        <a:p>
          <a:endParaRPr lang="en-US"/>
        </a:p>
      </dgm:t>
    </dgm:pt>
    <dgm:pt modelId="{0166B82A-EE1F-4462-A8E1-FE70114B2A8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55577EAD-D116-4685-8C58-212453C0F927}" type="parTrans" cxnId="{957D2715-4353-4948-BCDF-53EF3D53D8E1}">
      <dgm:prSet/>
      <dgm:spPr/>
      <dgm:t>
        <a:bodyPr/>
        <a:lstStyle/>
        <a:p>
          <a:endParaRPr lang="en-US"/>
        </a:p>
      </dgm:t>
    </dgm:pt>
    <dgm:pt modelId="{D9025001-CCD5-4A5A-B556-0B91B47B9582}" type="sibTrans" cxnId="{957D2715-4353-4948-BCDF-53EF3D53D8E1}">
      <dgm:prSet/>
      <dgm:spPr/>
      <dgm:t>
        <a:bodyPr/>
        <a:lstStyle/>
        <a:p>
          <a:endParaRPr lang="en-US"/>
        </a:p>
      </dgm:t>
    </dgm:pt>
    <dgm:pt modelId="{D949880F-BAD0-4DD3-899A-E578F391183E}">
      <dgm:prSet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A3054C72-8241-4EF7-A181-FAB5106BA5C3}" type="parTrans" cxnId="{BAFCADDA-FFB4-4C30-8D63-3F1AB133D7CB}">
      <dgm:prSet/>
      <dgm:spPr/>
      <dgm:t>
        <a:bodyPr/>
        <a:lstStyle/>
        <a:p>
          <a:endParaRPr lang="en-US"/>
        </a:p>
      </dgm:t>
    </dgm:pt>
    <dgm:pt modelId="{3716FCE0-FDDD-436F-8F34-8DEE93AD694D}" type="sibTrans" cxnId="{BAFCADDA-FFB4-4C30-8D63-3F1AB133D7CB}">
      <dgm:prSet/>
      <dgm:spPr/>
      <dgm:t>
        <a:bodyPr/>
        <a:lstStyle/>
        <a:p>
          <a:endParaRPr lang="en-US"/>
        </a:p>
      </dgm:t>
    </dgm:pt>
    <dgm:pt modelId="{6EAA8769-9A73-4BFA-A00A-4814C58F22E1}">
      <dgm:prSet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20C1E17D-00EC-4C98-B7E0-F12D76C1D9F1}" type="parTrans" cxnId="{2E4C4DB5-1AE8-4B98-9FA7-CF03765020A6}">
      <dgm:prSet/>
      <dgm:spPr/>
      <dgm:t>
        <a:bodyPr/>
        <a:lstStyle/>
        <a:p>
          <a:endParaRPr lang="en-US"/>
        </a:p>
      </dgm:t>
    </dgm:pt>
    <dgm:pt modelId="{D248BF24-BB58-46F1-84BC-6C52DAFF0E86}" type="sibTrans" cxnId="{2E4C4DB5-1AE8-4B98-9FA7-CF03765020A6}">
      <dgm:prSet/>
      <dgm:spPr/>
      <dgm:t>
        <a:bodyPr/>
        <a:lstStyle/>
        <a:p>
          <a:endParaRPr lang="en-US"/>
        </a:p>
      </dgm:t>
    </dgm:pt>
    <dgm:pt modelId="{4E8CA7D3-A281-4A78-8C76-6446C5D9DABA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8A91C86-D4F8-4BC9-87AF-69FE85B16151}" type="parTrans" cxnId="{659866AE-FC31-4E60-A24F-E8CEC051D5EB}">
      <dgm:prSet/>
      <dgm:spPr/>
      <dgm:t>
        <a:bodyPr/>
        <a:lstStyle/>
        <a:p>
          <a:endParaRPr lang="en-US"/>
        </a:p>
      </dgm:t>
    </dgm:pt>
    <dgm:pt modelId="{652E7B9B-B0EB-4734-9FB8-2247E2C3EAE7}" type="sibTrans" cxnId="{659866AE-FC31-4E60-A24F-E8CEC051D5EB}">
      <dgm:prSet/>
      <dgm:spPr/>
      <dgm:t>
        <a:bodyPr/>
        <a:lstStyle/>
        <a:p>
          <a:endParaRPr lang="en-US"/>
        </a:p>
      </dgm:t>
    </dgm:pt>
    <dgm:pt modelId="{3DFE9E81-95E8-4F8F-8030-06E194F78427}" type="pres">
      <dgm:prSet presAssocID="{A1E48FB5-CFBA-424C-ACD2-B89017B570F7}" presName="Name0" presStyleCnt="0">
        <dgm:presLayoutVars>
          <dgm:dir/>
          <dgm:animLvl val="lvl"/>
          <dgm:resizeHandles val="exact"/>
        </dgm:presLayoutVars>
      </dgm:prSet>
      <dgm:spPr/>
    </dgm:pt>
    <dgm:pt modelId="{4A67760A-39AB-4C2F-9467-BB5F9A0C6FB1}" type="pres">
      <dgm:prSet presAssocID="{5C74FC3C-1096-4CD3-BE7F-98B794A254A2}" presName="Name8" presStyleCnt="0"/>
      <dgm:spPr/>
    </dgm:pt>
    <dgm:pt modelId="{17089362-5769-4669-A963-A56673F9CAEF}" type="pres">
      <dgm:prSet presAssocID="{5C74FC3C-1096-4CD3-BE7F-98B794A254A2}" presName="level" presStyleLbl="node1" presStyleIdx="0" presStyleCnt="7">
        <dgm:presLayoutVars>
          <dgm:chMax val="1"/>
          <dgm:bulletEnabled val="1"/>
        </dgm:presLayoutVars>
      </dgm:prSet>
      <dgm:spPr/>
    </dgm:pt>
    <dgm:pt modelId="{31C2FFFB-02B8-4D4A-88A4-7F403CB35B0A}" type="pres">
      <dgm:prSet presAssocID="{5C74FC3C-1096-4CD3-BE7F-98B794A254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7C544F-ACDF-437D-8AAA-E4D98FF556DD}" type="pres">
      <dgm:prSet presAssocID="{4E8CA7D3-A281-4A78-8C76-6446C5D9DABA}" presName="Name8" presStyleCnt="0"/>
      <dgm:spPr/>
    </dgm:pt>
    <dgm:pt modelId="{889F0B6E-72C7-4E5B-B331-1438E9E646B1}" type="pres">
      <dgm:prSet presAssocID="{4E8CA7D3-A281-4A78-8C76-6446C5D9DABA}" presName="level" presStyleLbl="node1" presStyleIdx="1" presStyleCnt="7">
        <dgm:presLayoutVars>
          <dgm:chMax val="1"/>
          <dgm:bulletEnabled val="1"/>
        </dgm:presLayoutVars>
      </dgm:prSet>
      <dgm:spPr/>
    </dgm:pt>
    <dgm:pt modelId="{8BB4F05B-7A8C-4DAD-95A2-9B7429AF109F}" type="pres">
      <dgm:prSet presAssocID="{4E8CA7D3-A281-4A78-8C76-6446C5D9DA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9183C6-D0FD-4D54-9F13-557C59F604CF}" type="pres">
      <dgm:prSet presAssocID="{0166B82A-EE1F-4462-A8E1-FE70114B2A82}" presName="Name8" presStyleCnt="0"/>
      <dgm:spPr/>
    </dgm:pt>
    <dgm:pt modelId="{0752B125-72F4-4A3F-A82F-B1A4522EB24A}" type="pres">
      <dgm:prSet presAssocID="{0166B82A-EE1F-4462-A8E1-FE70114B2A82}" presName="level" presStyleLbl="node1" presStyleIdx="2" presStyleCnt="7">
        <dgm:presLayoutVars>
          <dgm:chMax val="1"/>
          <dgm:bulletEnabled val="1"/>
        </dgm:presLayoutVars>
      </dgm:prSet>
      <dgm:spPr/>
    </dgm:pt>
    <dgm:pt modelId="{B8AB6132-D8FD-485E-8C67-59163E59D847}" type="pres">
      <dgm:prSet presAssocID="{0166B82A-EE1F-4462-A8E1-FE70114B2A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774063-C8D6-43DA-A32A-702D48B4C96A}" type="pres">
      <dgm:prSet presAssocID="{6EAA8769-9A73-4BFA-A00A-4814C58F22E1}" presName="Name8" presStyleCnt="0"/>
      <dgm:spPr/>
    </dgm:pt>
    <dgm:pt modelId="{C94CE043-0493-40C3-9593-FD5B9B570AAD}" type="pres">
      <dgm:prSet presAssocID="{6EAA8769-9A73-4BFA-A00A-4814C58F22E1}" presName="level" presStyleLbl="node1" presStyleIdx="3" presStyleCnt="7">
        <dgm:presLayoutVars>
          <dgm:chMax val="1"/>
          <dgm:bulletEnabled val="1"/>
        </dgm:presLayoutVars>
      </dgm:prSet>
      <dgm:spPr/>
    </dgm:pt>
    <dgm:pt modelId="{7C6ECE44-8BFB-4367-A4A0-6719BB2B4DF0}" type="pres">
      <dgm:prSet presAssocID="{6EAA8769-9A73-4BFA-A00A-4814C58F22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7870C1-1A17-4A81-BE1A-7D0A7C887188}" type="pres">
      <dgm:prSet presAssocID="{D949880F-BAD0-4DD3-899A-E578F391183E}" presName="Name8" presStyleCnt="0"/>
      <dgm:spPr/>
    </dgm:pt>
    <dgm:pt modelId="{7BCBAA97-C284-411B-A58E-9990719C1F8F}" type="pres">
      <dgm:prSet presAssocID="{D949880F-BAD0-4DD3-899A-E578F391183E}" presName="level" presStyleLbl="node1" presStyleIdx="4" presStyleCnt="7">
        <dgm:presLayoutVars>
          <dgm:chMax val="1"/>
          <dgm:bulletEnabled val="1"/>
        </dgm:presLayoutVars>
      </dgm:prSet>
      <dgm:spPr/>
    </dgm:pt>
    <dgm:pt modelId="{ED7F9609-BEB1-4A10-A993-A0328826F33C}" type="pres">
      <dgm:prSet presAssocID="{D949880F-BAD0-4DD3-899A-E578F3911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8BCBEF-1BF4-4E6A-ABB6-0B1FC0453353}" type="pres">
      <dgm:prSet presAssocID="{A9274BF4-32F6-4FF8-9709-AE198EDEE8D3}" presName="Name8" presStyleCnt="0"/>
      <dgm:spPr/>
    </dgm:pt>
    <dgm:pt modelId="{C2F8412C-CEBD-4076-A7CC-7E4DE2D8CC81}" type="pres">
      <dgm:prSet presAssocID="{A9274BF4-32F6-4FF8-9709-AE198EDEE8D3}" presName="level" presStyleLbl="node1" presStyleIdx="5" presStyleCnt="7">
        <dgm:presLayoutVars>
          <dgm:chMax val="1"/>
          <dgm:bulletEnabled val="1"/>
        </dgm:presLayoutVars>
      </dgm:prSet>
      <dgm:spPr/>
    </dgm:pt>
    <dgm:pt modelId="{C9CCCD87-DCFE-4202-9F77-0B64B879E559}" type="pres">
      <dgm:prSet presAssocID="{A9274BF4-32F6-4FF8-9709-AE198EDEE8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FD5D39-EE3B-4E29-8FAA-846F450023D5}" type="pres">
      <dgm:prSet presAssocID="{0D77AFF4-B880-4A46-995A-69629F362B56}" presName="Name8" presStyleCnt="0"/>
      <dgm:spPr/>
    </dgm:pt>
    <dgm:pt modelId="{9232E3BF-7D23-44DF-8923-0342CF9520AB}" type="pres">
      <dgm:prSet presAssocID="{0D77AFF4-B880-4A46-995A-69629F362B56}" presName="level" presStyleLbl="node1" presStyleIdx="6" presStyleCnt="7" custScaleX="99728">
        <dgm:presLayoutVars>
          <dgm:chMax val="1"/>
          <dgm:bulletEnabled val="1"/>
        </dgm:presLayoutVars>
      </dgm:prSet>
      <dgm:spPr/>
    </dgm:pt>
    <dgm:pt modelId="{96107300-DFB3-4AE9-8C6F-6895A936D293}" type="pres">
      <dgm:prSet presAssocID="{0D77AFF4-B880-4A46-995A-69629F362B5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008DB12-AD9C-4B88-A29F-484955888A0F}" type="presOf" srcId="{A9274BF4-32F6-4FF8-9709-AE198EDEE8D3}" destId="{C9CCCD87-DCFE-4202-9F77-0B64B879E559}" srcOrd="1" destOrd="0" presId="urn:microsoft.com/office/officeart/2005/8/layout/pyramid1"/>
    <dgm:cxn modelId="{957D2715-4353-4948-BCDF-53EF3D53D8E1}" srcId="{A1E48FB5-CFBA-424C-ACD2-B89017B570F7}" destId="{0166B82A-EE1F-4462-A8E1-FE70114B2A82}" srcOrd="2" destOrd="0" parTransId="{55577EAD-D116-4685-8C58-212453C0F927}" sibTransId="{D9025001-CCD5-4A5A-B556-0B91B47B9582}"/>
    <dgm:cxn modelId="{68BEFF1C-A24F-4814-8A24-BA014268D3B4}" type="presOf" srcId="{6EAA8769-9A73-4BFA-A00A-4814C58F22E1}" destId="{7C6ECE44-8BFB-4367-A4A0-6719BB2B4DF0}" srcOrd="1" destOrd="0" presId="urn:microsoft.com/office/officeart/2005/8/layout/pyramid1"/>
    <dgm:cxn modelId="{11DFE41D-3C8E-4FD0-8530-4BD996D15C93}" srcId="{A1E48FB5-CFBA-424C-ACD2-B89017B570F7}" destId="{0D77AFF4-B880-4A46-995A-69629F362B56}" srcOrd="6" destOrd="0" parTransId="{D164B080-C2BA-492D-AC1A-645D2A310286}" sibTransId="{EF635713-FD69-43CC-949E-A62889176FF6}"/>
    <dgm:cxn modelId="{1E390020-CA95-4BCD-821F-7DBD54FFB2CD}" type="presOf" srcId="{0D77AFF4-B880-4A46-995A-69629F362B56}" destId="{96107300-DFB3-4AE9-8C6F-6895A936D293}" srcOrd="1" destOrd="0" presId="urn:microsoft.com/office/officeart/2005/8/layout/pyramid1"/>
    <dgm:cxn modelId="{AA785A36-6BD7-40A9-BCEA-9C6BA7D2254E}" type="presOf" srcId="{0166B82A-EE1F-4462-A8E1-FE70114B2A82}" destId="{0752B125-72F4-4A3F-A82F-B1A4522EB24A}" srcOrd="0" destOrd="0" presId="urn:microsoft.com/office/officeart/2005/8/layout/pyramid1"/>
    <dgm:cxn modelId="{316A1938-D16F-41ED-BECC-1CA0697E5C4D}" type="presOf" srcId="{4E8CA7D3-A281-4A78-8C76-6446C5D9DABA}" destId="{8BB4F05B-7A8C-4DAD-95A2-9B7429AF109F}" srcOrd="1" destOrd="0" presId="urn:microsoft.com/office/officeart/2005/8/layout/pyramid1"/>
    <dgm:cxn modelId="{0C2EC75F-1C6F-4B8E-B3FB-052C2717BEA1}" type="presOf" srcId="{6EAA8769-9A73-4BFA-A00A-4814C58F22E1}" destId="{C94CE043-0493-40C3-9593-FD5B9B570AAD}" srcOrd="0" destOrd="0" presId="urn:microsoft.com/office/officeart/2005/8/layout/pyramid1"/>
    <dgm:cxn modelId="{C3938365-B2AA-4170-B635-9B9E33F8D52D}" type="presOf" srcId="{5C74FC3C-1096-4CD3-BE7F-98B794A254A2}" destId="{17089362-5769-4669-A963-A56673F9CAEF}" srcOrd="0" destOrd="0" presId="urn:microsoft.com/office/officeart/2005/8/layout/pyramid1"/>
    <dgm:cxn modelId="{6E355F6F-EB02-45DB-BB9C-4D206B655D7D}" type="presOf" srcId="{4E8CA7D3-A281-4A78-8C76-6446C5D9DABA}" destId="{889F0B6E-72C7-4E5B-B331-1438E9E646B1}" srcOrd="0" destOrd="0" presId="urn:microsoft.com/office/officeart/2005/8/layout/pyramid1"/>
    <dgm:cxn modelId="{0C150050-BF75-47C3-B3DA-2B1CE9EF8761}" type="presOf" srcId="{0166B82A-EE1F-4462-A8E1-FE70114B2A82}" destId="{B8AB6132-D8FD-485E-8C67-59163E59D847}" srcOrd="1" destOrd="0" presId="urn:microsoft.com/office/officeart/2005/8/layout/pyramid1"/>
    <dgm:cxn modelId="{E5D87573-2AA2-4EE1-B674-1517015ED6F7}" type="presOf" srcId="{A9274BF4-32F6-4FF8-9709-AE198EDEE8D3}" destId="{C2F8412C-CEBD-4076-A7CC-7E4DE2D8CC81}" srcOrd="0" destOrd="0" presId="urn:microsoft.com/office/officeart/2005/8/layout/pyramid1"/>
    <dgm:cxn modelId="{6AC40682-B232-4CEB-A3D9-4A4BFFC664DF}" type="presOf" srcId="{5C74FC3C-1096-4CD3-BE7F-98B794A254A2}" destId="{31C2FFFB-02B8-4D4A-88A4-7F403CB35B0A}" srcOrd="1" destOrd="0" presId="urn:microsoft.com/office/officeart/2005/8/layout/pyramid1"/>
    <dgm:cxn modelId="{3372E3AB-FAF2-4A3D-AC9D-51AABA9F41B9}" srcId="{A1E48FB5-CFBA-424C-ACD2-B89017B570F7}" destId="{A9274BF4-32F6-4FF8-9709-AE198EDEE8D3}" srcOrd="5" destOrd="0" parTransId="{74978DCE-A38B-40AA-AD37-FC14D8262C1D}" sibTransId="{C762CBB6-DC03-4C78-B8BA-DB1F1EB6230B}"/>
    <dgm:cxn modelId="{659866AE-FC31-4E60-A24F-E8CEC051D5EB}" srcId="{A1E48FB5-CFBA-424C-ACD2-B89017B570F7}" destId="{4E8CA7D3-A281-4A78-8C76-6446C5D9DABA}" srcOrd="1" destOrd="0" parTransId="{E8A91C86-D4F8-4BC9-87AF-69FE85B16151}" sibTransId="{652E7B9B-B0EB-4734-9FB8-2247E2C3EAE7}"/>
    <dgm:cxn modelId="{ABB54AAE-0C5E-4126-BC0F-476FD274E29A}" type="presOf" srcId="{D949880F-BAD0-4DD3-899A-E578F391183E}" destId="{7BCBAA97-C284-411B-A58E-9990719C1F8F}" srcOrd="0" destOrd="0" presId="urn:microsoft.com/office/officeart/2005/8/layout/pyramid1"/>
    <dgm:cxn modelId="{8E3DD5AE-B199-40F2-9634-4125D19D3179}" type="presOf" srcId="{0D77AFF4-B880-4A46-995A-69629F362B56}" destId="{9232E3BF-7D23-44DF-8923-0342CF9520AB}" srcOrd="0" destOrd="0" presId="urn:microsoft.com/office/officeart/2005/8/layout/pyramid1"/>
    <dgm:cxn modelId="{8C41AFB2-93D0-41D3-9554-71515333F87F}" type="presOf" srcId="{A1E48FB5-CFBA-424C-ACD2-B89017B570F7}" destId="{3DFE9E81-95E8-4F8F-8030-06E194F78427}" srcOrd="0" destOrd="0" presId="urn:microsoft.com/office/officeart/2005/8/layout/pyramid1"/>
    <dgm:cxn modelId="{2E4C4DB5-1AE8-4B98-9FA7-CF03765020A6}" srcId="{A1E48FB5-CFBA-424C-ACD2-B89017B570F7}" destId="{6EAA8769-9A73-4BFA-A00A-4814C58F22E1}" srcOrd="3" destOrd="0" parTransId="{20C1E17D-00EC-4C98-B7E0-F12D76C1D9F1}" sibTransId="{D248BF24-BB58-46F1-84BC-6C52DAFF0E86}"/>
    <dgm:cxn modelId="{5D61BCC7-A2D7-4054-B2C8-C12E02985FF0}" srcId="{A1E48FB5-CFBA-424C-ACD2-B89017B570F7}" destId="{5C74FC3C-1096-4CD3-BE7F-98B794A254A2}" srcOrd="0" destOrd="0" parTransId="{2DA1D232-E566-45AE-A9E1-D7526CC96889}" sibTransId="{F55C4DBB-C515-4179-8ACE-E1C7E688C1C0}"/>
    <dgm:cxn modelId="{BAFCADDA-FFB4-4C30-8D63-3F1AB133D7CB}" srcId="{A1E48FB5-CFBA-424C-ACD2-B89017B570F7}" destId="{D949880F-BAD0-4DD3-899A-E578F391183E}" srcOrd="4" destOrd="0" parTransId="{A3054C72-8241-4EF7-A181-FAB5106BA5C3}" sibTransId="{3716FCE0-FDDD-436F-8F34-8DEE93AD694D}"/>
    <dgm:cxn modelId="{9E1702DD-5481-4440-BFAB-0FEFFC9A0CB6}" type="presOf" srcId="{D949880F-BAD0-4DD3-899A-E578F391183E}" destId="{ED7F9609-BEB1-4A10-A993-A0328826F33C}" srcOrd="1" destOrd="0" presId="urn:microsoft.com/office/officeart/2005/8/layout/pyramid1"/>
    <dgm:cxn modelId="{E3EF0FB2-8A76-40A7-A4E7-9E4C3DCD4E43}" type="presParOf" srcId="{3DFE9E81-95E8-4F8F-8030-06E194F78427}" destId="{4A67760A-39AB-4C2F-9467-BB5F9A0C6FB1}" srcOrd="0" destOrd="0" presId="urn:microsoft.com/office/officeart/2005/8/layout/pyramid1"/>
    <dgm:cxn modelId="{9B626CFE-F745-411A-8484-6605E36FA7BC}" type="presParOf" srcId="{4A67760A-39AB-4C2F-9467-BB5F9A0C6FB1}" destId="{17089362-5769-4669-A963-A56673F9CAEF}" srcOrd="0" destOrd="0" presId="urn:microsoft.com/office/officeart/2005/8/layout/pyramid1"/>
    <dgm:cxn modelId="{4013C43D-C0F4-41BC-9A3B-C43B83E49734}" type="presParOf" srcId="{4A67760A-39AB-4C2F-9467-BB5F9A0C6FB1}" destId="{31C2FFFB-02B8-4D4A-88A4-7F403CB35B0A}" srcOrd="1" destOrd="0" presId="urn:microsoft.com/office/officeart/2005/8/layout/pyramid1"/>
    <dgm:cxn modelId="{BD94B65C-1BA7-49CA-BA1E-F3C91C945387}" type="presParOf" srcId="{3DFE9E81-95E8-4F8F-8030-06E194F78427}" destId="{837C544F-ACDF-437D-8AAA-E4D98FF556DD}" srcOrd="1" destOrd="0" presId="urn:microsoft.com/office/officeart/2005/8/layout/pyramid1"/>
    <dgm:cxn modelId="{464E12A8-78E9-4BD8-83C1-FC30BF28B4B2}" type="presParOf" srcId="{837C544F-ACDF-437D-8AAA-E4D98FF556DD}" destId="{889F0B6E-72C7-4E5B-B331-1438E9E646B1}" srcOrd="0" destOrd="0" presId="urn:microsoft.com/office/officeart/2005/8/layout/pyramid1"/>
    <dgm:cxn modelId="{2CEAD7B7-9FB6-4424-B48F-C4C958F702DB}" type="presParOf" srcId="{837C544F-ACDF-437D-8AAA-E4D98FF556DD}" destId="{8BB4F05B-7A8C-4DAD-95A2-9B7429AF109F}" srcOrd="1" destOrd="0" presId="urn:microsoft.com/office/officeart/2005/8/layout/pyramid1"/>
    <dgm:cxn modelId="{67D0B746-2553-4612-82C2-96F1A6964D99}" type="presParOf" srcId="{3DFE9E81-95E8-4F8F-8030-06E194F78427}" destId="{C49183C6-D0FD-4D54-9F13-557C59F604CF}" srcOrd="2" destOrd="0" presId="urn:microsoft.com/office/officeart/2005/8/layout/pyramid1"/>
    <dgm:cxn modelId="{A0EE77D5-0D7F-4D70-8536-3314F5301CA9}" type="presParOf" srcId="{C49183C6-D0FD-4D54-9F13-557C59F604CF}" destId="{0752B125-72F4-4A3F-A82F-B1A4522EB24A}" srcOrd="0" destOrd="0" presId="urn:microsoft.com/office/officeart/2005/8/layout/pyramid1"/>
    <dgm:cxn modelId="{06FB4B3A-3D29-4333-A6C2-FCF76A4E861F}" type="presParOf" srcId="{C49183C6-D0FD-4D54-9F13-557C59F604CF}" destId="{B8AB6132-D8FD-485E-8C67-59163E59D847}" srcOrd="1" destOrd="0" presId="urn:microsoft.com/office/officeart/2005/8/layout/pyramid1"/>
    <dgm:cxn modelId="{581504B6-8E9B-4FAD-961D-6FA100F360F9}" type="presParOf" srcId="{3DFE9E81-95E8-4F8F-8030-06E194F78427}" destId="{05774063-C8D6-43DA-A32A-702D48B4C96A}" srcOrd="3" destOrd="0" presId="urn:microsoft.com/office/officeart/2005/8/layout/pyramid1"/>
    <dgm:cxn modelId="{33A9E595-AA1A-4BF9-A881-F0F8AB99D661}" type="presParOf" srcId="{05774063-C8D6-43DA-A32A-702D48B4C96A}" destId="{C94CE043-0493-40C3-9593-FD5B9B570AAD}" srcOrd="0" destOrd="0" presId="urn:microsoft.com/office/officeart/2005/8/layout/pyramid1"/>
    <dgm:cxn modelId="{4DCEB1D6-B437-4FEE-AE51-B76471D6735D}" type="presParOf" srcId="{05774063-C8D6-43DA-A32A-702D48B4C96A}" destId="{7C6ECE44-8BFB-4367-A4A0-6719BB2B4DF0}" srcOrd="1" destOrd="0" presId="urn:microsoft.com/office/officeart/2005/8/layout/pyramid1"/>
    <dgm:cxn modelId="{8421701B-03AD-44CA-A685-8A42B1B127A2}" type="presParOf" srcId="{3DFE9E81-95E8-4F8F-8030-06E194F78427}" destId="{2C7870C1-1A17-4A81-BE1A-7D0A7C887188}" srcOrd="4" destOrd="0" presId="urn:microsoft.com/office/officeart/2005/8/layout/pyramid1"/>
    <dgm:cxn modelId="{2149658B-8258-4F1C-A9B4-30EF536703F7}" type="presParOf" srcId="{2C7870C1-1A17-4A81-BE1A-7D0A7C887188}" destId="{7BCBAA97-C284-411B-A58E-9990719C1F8F}" srcOrd="0" destOrd="0" presId="urn:microsoft.com/office/officeart/2005/8/layout/pyramid1"/>
    <dgm:cxn modelId="{3AFC72CD-F7DA-416E-9B90-2CF597306DC6}" type="presParOf" srcId="{2C7870C1-1A17-4A81-BE1A-7D0A7C887188}" destId="{ED7F9609-BEB1-4A10-A993-A0328826F33C}" srcOrd="1" destOrd="0" presId="urn:microsoft.com/office/officeart/2005/8/layout/pyramid1"/>
    <dgm:cxn modelId="{EF3F6DCE-3423-482B-84E6-579DA8F1D43C}" type="presParOf" srcId="{3DFE9E81-95E8-4F8F-8030-06E194F78427}" destId="{9E8BCBEF-1BF4-4E6A-ABB6-0B1FC0453353}" srcOrd="5" destOrd="0" presId="urn:microsoft.com/office/officeart/2005/8/layout/pyramid1"/>
    <dgm:cxn modelId="{434CB399-739D-4E7B-8CF5-7F5F25A6AA86}" type="presParOf" srcId="{9E8BCBEF-1BF4-4E6A-ABB6-0B1FC0453353}" destId="{C2F8412C-CEBD-4076-A7CC-7E4DE2D8CC81}" srcOrd="0" destOrd="0" presId="urn:microsoft.com/office/officeart/2005/8/layout/pyramid1"/>
    <dgm:cxn modelId="{EC86FB79-2C11-48DB-BA2F-985BD5AF0834}" type="presParOf" srcId="{9E8BCBEF-1BF4-4E6A-ABB6-0B1FC0453353}" destId="{C9CCCD87-DCFE-4202-9F77-0B64B879E559}" srcOrd="1" destOrd="0" presId="urn:microsoft.com/office/officeart/2005/8/layout/pyramid1"/>
    <dgm:cxn modelId="{F4ACE340-6C55-4AE7-ABF4-BE091308611E}" type="presParOf" srcId="{3DFE9E81-95E8-4F8F-8030-06E194F78427}" destId="{C3FD5D39-EE3B-4E29-8FAA-846F450023D5}" srcOrd="6" destOrd="0" presId="urn:microsoft.com/office/officeart/2005/8/layout/pyramid1"/>
    <dgm:cxn modelId="{34025483-5753-4B4D-ADEB-409DE10AD920}" type="presParOf" srcId="{C3FD5D39-EE3B-4E29-8FAA-846F450023D5}" destId="{9232E3BF-7D23-44DF-8923-0342CF9520AB}" srcOrd="0" destOrd="0" presId="urn:microsoft.com/office/officeart/2005/8/layout/pyramid1"/>
    <dgm:cxn modelId="{841BDF54-27A8-4C7D-8170-2913E8E355E9}" type="presParOf" srcId="{C3FD5D39-EE3B-4E29-8FAA-846F450023D5}" destId="{96107300-DFB3-4AE9-8C6F-6895A936D29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9362-5769-4669-A963-A56673F9CAEF}">
      <dsp:nvSpPr>
        <dsp:cNvPr id="0" name=""/>
        <dsp:cNvSpPr/>
      </dsp:nvSpPr>
      <dsp:spPr>
        <a:xfrm>
          <a:off x="7765668" y="0"/>
          <a:ext cx="2588556" cy="1174574"/>
        </a:xfrm>
        <a:prstGeom prst="trapezoid">
          <a:avLst>
            <a:gd name="adj" fmla="val 110191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765668" y="0"/>
        <a:ext cx="2588556" cy="1174574"/>
      </dsp:txXfrm>
    </dsp:sp>
    <dsp:sp modelId="{889F0B6E-72C7-4E5B-B331-1438E9E646B1}">
      <dsp:nvSpPr>
        <dsp:cNvPr id="0" name=""/>
        <dsp:cNvSpPr/>
      </dsp:nvSpPr>
      <dsp:spPr>
        <a:xfrm>
          <a:off x="6471390" y="1174574"/>
          <a:ext cx="5177112" cy="1174574"/>
        </a:xfrm>
        <a:prstGeom prst="trapezoid">
          <a:avLst>
            <a:gd name="adj" fmla="val 110191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377384" y="1174574"/>
        <a:ext cx="3365122" cy="1174574"/>
      </dsp:txXfrm>
    </dsp:sp>
    <dsp:sp modelId="{0752B125-72F4-4A3F-A82F-B1A4522EB24A}">
      <dsp:nvSpPr>
        <dsp:cNvPr id="0" name=""/>
        <dsp:cNvSpPr/>
      </dsp:nvSpPr>
      <dsp:spPr>
        <a:xfrm>
          <a:off x="5177111" y="2349148"/>
          <a:ext cx="7765668" cy="1174574"/>
        </a:xfrm>
        <a:prstGeom prst="trapezoid">
          <a:avLst>
            <a:gd name="adj" fmla="val 110191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536103" y="2349148"/>
        <a:ext cx="5047684" cy="1174574"/>
      </dsp:txXfrm>
    </dsp:sp>
    <dsp:sp modelId="{C94CE043-0493-40C3-9593-FD5B9B570AAD}">
      <dsp:nvSpPr>
        <dsp:cNvPr id="0" name=""/>
        <dsp:cNvSpPr/>
      </dsp:nvSpPr>
      <dsp:spPr>
        <a:xfrm>
          <a:off x="3882833" y="3523723"/>
          <a:ext cx="10354224" cy="1174574"/>
        </a:xfrm>
        <a:prstGeom prst="trapezoid">
          <a:avLst>
            <a:gd name="adj" fmla="val 110191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694823" y="3523723"/>
        <a:ext cx="6730245" cy="1174574"/>
      </dsp:txXfrm>
    </dsp:sp>
    <dsp:sp modelId="{7BCBAA97-C284-411B-A58E-9990719C1F8F}">
      <dsp:nvSpPr>
        <dsp:cNvPr id="0" name=""/>
        <dsp:cNvSpPr/>
      </dsp:nvSpPr>
      <dsp:spPr>
        <a:xfrm>
          <a:off x="2588556" y="4698297"/>
          <a:ext cx="12942780" cy="1174574"/>
        </a:xfrm>
        <a:prstGeom prst="trapezoid">
          <a:avLst>
            <a:gd name="adj" fmla="val 110191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853542" y="4698297"/>
        <a:ext cx="8412807" cy="1174574"/>
      </dsp:txXfrm>
    </dsp:sp>
    <dsp:sp modelId="{C2F8412C-CEBD-4076-A7CC-7E4DE2D8CC81}">
      <dsp:nvSpPr>
        <dsp:cNvPr id="0" name=""/>
        <dsp:cNvSpPr/>
      </dsp:nvSpPr>
      <dsp:spPr>
        <a:xfrm>
          <a:off x="1294278" y="5872872"/>
          <a:ext cx="15531336" cy="1174574"/>
        </a:xfrm>
        <a:prstGeom prst="trapezoid">
          <a:avLst>
            <a:gd name="adj" fmla="val 110191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012261" y="5872872"/>
        <a:ext cx="10095368" cy="1174574"/>
      </dsp:txXfrm>
    </dsp:sp>
    <dsp:sp modelId="{9232E3BF-7D23-44DF-8923-0342CF9520AB}">
      <dsp:nvSpPr>
        <dsp:cNvPr id="0" name=""/>
        <dsp:cNvSpPr/>
      </dsp:nvSpPr>
      <dsp:spPr>
        <a:xfrm>
          <a:off x="24643" y="7047446"/>
          <a:ext cx="18070605" cy="1174574"/>
        </a:xfrm>
        <a:prstGeom prst="trapezoid">
          <a:avLst>
            <a:gd name="adj" fmla="val 110191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86999" y="7047446"/>
        <a:ext cx="11745893" cy="117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18D3-B69C-4E6E-B447-5397F35F932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AFD1D-5AC2-4ED3-8592-19B9BD1D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intro…</a:t>
            </a:r>
          </a:p>
          <a:p>
            <a:r>
              <a:rPr lang="en-US" dirty="0"/>
              <a:t>I’m going to ask you to put on a new set of lenses for the next 3 days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We are going on a journey.  To get to where we want, we must know where we are…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Semi-permeable</a:t>
            </a:r>
          </a:p>
          <a:p>
            <a:r>
              <a:rPr lang="en-US" dirty="0"/>
              <a:t>Operating System</a:t>
            </a:r>
          </a:p>
          <a:p>
            <a:r>
              <a:rPr lang="en-US" dirty="0"/>
              <a:t>Node</a:t>
            </a:r>
          </a:p>
          <a:p>
            <a:r>
              <a:rPr lang="en-US" dirty="0"/>
              <a:t>Bridges</a:t>
            </a:r>
          </a:p>
          <a:p>
            <a:r>
              <a:rPr lang="en-US" dirty="0"/>
              <a:t>Human Operating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9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100" b="0" dirty="0">
                <a:solidFill>
                  <a:schemeClr val="accent2"/>
                </a:solidFill>
                <a:cs typeface="Arial" panose="020B0604020202020204" pitchFamily="34" charset="0"/>
              </a:rPr>
              <a:t>The first component, and perhaps the most important component of the Agile Mindset is to have a safe culture where we establish</a:t>
            </a:r>
            <a:r>
              <a:rPr lang="en-US" sz="1100" b="1" dirty="0">
                <a:solidFill>
                  <a:schemeClr val="accent2"/>
                </a:solidFill>
                <a:cs typeface="Arial" panose="020B0604020202020204" pitchFamily="34" charset="0"/>
              </a:rPr>
              <a:t> a psychologically safe </a:t>
            </a:r>
            <a:r>
              <a:rPr lang="en-US" sz="1100" dirty="0">
                <a:cs typeface="Arial" panose="020B0604020202020204" pitchFamily="34" charset="0"/>
              </a:rPr>
              <a:t>climate where members</a:t>
            </a:r>
            <a:r>
              <a:rPr lang="en-US" sz="11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Feel comfortable giving and receiving </a:t>
            </a:r>
            <a:r>
              <a:rPr lang="en-US" sz="1200" dirty="0">
                <a:solidFill>
                  <a:schemeClr val="accent2"/>
                </a:solidFill>
                <a:cs typeface="Arial" panose="020B0604020202020204" pitchFamily="34" charset="0"/>
              </a:rPr>
              <a:t>f</a:t>
            </a:r>
            <a:r>
              <a:rPr 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eedback</a:t>
            </a:r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and</a:t>
            </a:r>
            <a:r>
              <a:rPr lang="en-US" sz="12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direction, 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Have</a:t>
            </a:r>
            <a:r>
              <a:rPr lang="en-US" sz="12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time and space </a:t>
            </a:r>
            <a:r>
              <a:rPr lang="en-US" sz="1200" dirty="0">
                <a:cs typeface="Arial" panose="020B0604020202020204" pitchFamily="34" charset="0"/>
              </a:rPr>
              <a:t>to collaborate and exchange</a:t>
            </a:r>
            <a:r>
              <a:rPr lang="en-US" sz="12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information, 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and Foster appreciation for </a:t>
            </a:r>
            <a:r>
              <a:rPr 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“good enough”</a:t>
            </a:r>
            <a:r>
              <a:rPr lang="en-US" sz="12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rather than perfect solutions. </a:t>
            </a:r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AFD1D-5AC2-4ED3-8592-19B9BD1D7E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89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6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61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05809" y="5533046"/>
            <a:ext cx="15885192" cy="22289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66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Unnecessarily extra long title of presentation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61390" y="4951930"/>
            <a:ext cx="15829613" cy="504824"/>
          </a:xfrm>
        </p:spPr>
        <p:txBody>
          <a:bodyPr anchor="ctr">
            <a:noAutofit/>
          </a:bodyPr>
          <a:lstStyle>
            <a:lvl1pPr marL="0" indent="0">
              <a:buNone/>
              <a:defRPr sz="27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, DEPARTMENT, OR UNIT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42032" y="-108856"/>
            <a:ext cx="1901219" cy="414976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8" name="Picture 7" descr="tab-rgb.eps">
            <a:extLst>
              <a:ext uri="{FF2B5EF4-FFF2-40B4-BE49-F238E27FC236}">
                <a16:creationId xmlns:a16="http://schemas.microsoft.com/office/drawing/2014/main" id="{74E4F646-EB1B-48D3-8F72-67A6AFD2B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23" y="2508672"/>
            <a:ext cx="1005432" cy="12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0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0058" y="214640"/>
            <a:ext cx="16008782" cy="1398131"/>
          </a:xfrm>
        </p:spPr>
        <p:txBody>
          <a:bodyPr>
            <a:normAutofit/>
          </a:bodyPr>
          <a:lstStyle>
            <a:lvl1pPr>
              <a:defRPr sz="6600" b="1" i="0" cap="none" spc="0">
                <a:solidFill>
                  <a:srgbClr val="990000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2003" y="708212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037648" y="1901954"/>
            <a:ext cx="16031189" cy="71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784" marR="0" indent="-685784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3600">
                <a:solidFill>
                  <a:schemeClr val="tx1"/>
                </a:solidFill>
                <a:latin typeface="BentonSans Book" panose="02000503000000020004" pitchFamily="50" charset="0"/>
                <a:cs typeface="Arial"/>
              </a:defRPr>
            </a:lvl1pPr>
            <a:lvl2pPr>
              <a:lnSpc>
                <a:spcPct val="100000"/>
              </a:lnSpc>
              <a:defRPr sz="32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32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32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32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1573" y="9323036"/>
            <a:ext cx="18457334" cy="1057926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3845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57382" y="47810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57382" y="47810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57382" y="47810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3388" y="4549044"/>
            <a:ext cx="13604964" cy="1313820"/>
          </a:xfrm>
        </p:spPr>
        <p:txBody>
          <a:bodyPr anchor="ctr">
            <a:noAutofit/>
          </a:bodyPr>
          <a:lstStyle>
            <a:lvl1pPr>
              <a:defRPr sz="8000" b="1" i="0" spc="0" baseline="0">
                <a:solidFill>
                  <a:srgbClr val="FFFFFF"/>
                </a:solidFill>
                <a:latin typeface="BentonSans Black" panose="02000503000000020004" pitchFamily="50" charset="0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52263" y="4062682"/>
            <a:ext cx="7400924" cy="504824"/>
          </a:xfrm>
        </p:spPr>
        <p:txBody>
          <a:bodyPr anchor="ctr">
            <a:noAutofit/>
          </a:bodyPr>
          <a:lstStyle>
            <a:lvl1pPr marL="0" indent="0">
              <a:buNone/>
              <a:defRPr sz="2801" b="1" i="0" spc="100" baseline="0">
                <a:solidFill>
                  <a:srgbClr val="A6A6A6"/>
                </a:solidFill>
                <a:latin typeface="BentonSans Black" panose="02000503000000020004" pitchFamily="50" charset="0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" y="4062680"/>
            <a:ext cx="381000" cy="1906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138433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20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8C5858-436A-A053-8B1E-199C04987042}"/>
              </a:ext>
            </a:extLst>
          </p:cNvPr>
          <p:cNvGrpSpPr/>
          <p:nvPr userDrawn="1"/>
        </p:nvGrpSpPr>
        <p:grpSpPr>
          <a:xfrm>
            <a:off x="-61573" y="9323036"/>
            <a:ext cx="18457334" cy="1057926"/>
            <a:chOff x="-30788" y="4661517"/>
            <a:chExt cx="9228667" cy="5289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C5CAF8-211B-B65E-CCA6-0373168C0AF1}"/>
                </a:ext>
              </a:extLst>
            </p:cNvPr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098DFF-E4F1-C3C9-9B6F-53F3F21D7905}"/>
                </a:ext>
              </a:extLst>
            </p:cNvPr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pic>
          <p:nvPicPr>
            <p:cNvPr id="11" name="Picture 10" descr="tab-rgb.eps">
              <a:extLst>
                <a:ext uri="{FF2B5EF4-FFF2-40B4-BE49-F238E27FC236}">
                  <a16:creationId xmlns:a16="http://schemas.microsoft.com/office/drawing/2014/main" id="{9CB11939-335C-13A7-3CF0-288E83556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3611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1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04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18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90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58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B915-7DA5-40C4-8306-2D47C6CF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712" y="2325906"/>
            <a:ext cx="14248262" cy="2552478"/>
          </a:xfrm>
        </p:spPr>
        <p:txBody>
          <a:bodyPr>
            <a:normAutofit/>
          </a:bodyPr>
          <a:lstStyle/>
          <a:p>
            <a:r>
              <a:rPr lang="en-US" dirty="0">
                <a:latin typeface="BentonSans Regular"/>
              </a:rPr>
              <a:t>Agile Science and its Derivatives</a:t>
            </a:r>
            <a:br>
              <a:rPr lang="en-US" dirty="0">
                <a:latin typeface="BentonSans Regular"/>
              </a:rPr>
            </a:br>
            <a:r>
              <a:rPr lang="en-US">
                <a:latin typeface="BentonSans Regular"/>
              </a:rPr>
              <a:t>Day 1</a:t>
            </a:r>
            <a:endParaRPr lang="en-US" dirty="0">
              <a:latin typeface="BentonSans Regular" panose="02000503000000020004" pitchFamily="2" charset="7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36C1AC9-FEBF-DBF4-9DF3-950A6A7D9563}"/>
              </a:ext>
            </a:extLst>
          </p:cNvPr>
          <p:cNvSpPr txBox="1">
            <a:spLocks/>
          </p:cNvSpPr>
          <p:nvPr/>
        </p:nvSpPr>
        <p:spPr>
          <a:xfrm>
            <a:off x="4337524" y="6420841"/>
            <a:ext cx="11159513" cy="209536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bg1"/>
                </a:solidFill>
                <a:latin typeface="BentonSans Regular"/>
              </a:rPr>
              <a:t>Richard Holden, PhD;  </a:t>
            </a:r>
            <a:r>
              <a:rPr lang="en-US" sz="2700" b="1" dirty="0" err="1">
                <a:solidFill>
                  <a:schemeClr val="bg1"/>
                </a:solidFill>
                <a:latin typeface="BentonSans Regular"/>
              </a:rPr>
              <a:t>Malaz</a:t>
            </a:r>
            <a:r>
              <a:rPr lang="en-US" sz="2700" b="1" dirty="0">
                <a:solidFill>
                  <a:schemeClr val="bg1"/>
                </a:solidFill>
                <a:latin typeface="BentonSans Regular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BentonSans Regular"/>
              </a:rPr>
              <a:t>Boustani</a:t>
            </a:r>
            <a:r>
              <a:rPr lang="en-US" sz="2700" b="1" dirty="0">
                <a:solidFill>
                  <a:schemeClr val="bg1"/>
                </a:solidFill>
                <a:latin typeface="BentonSans Regular"/>
              </a:rPr>
              <a:t>, MD, MPH</a:t>
            </a:r>
          </a:p>
          <a:p>
            <a:r>
              <a:rPr lang="en-US" sz="2700" b="1" dirty="0">
                <a:solidFill>
                  <a:schemeClr val="bg1"/>
                </a:solidFill>
                <a:latin typeface="BentonSans Regular"/>
              </a:rPr>
              <a:t>The Faculty of the Agile Nudge University  </a:t>
            </a:r>
          </a:p>
          <a:p>
            <a:r>
              <a:rPr lang="en-US" sz="2700" b="1" dirty="0">
                <a:solidFill>
                  <a:schemeClr val="bg1"/>
                </a:solidFill>
                <a:latin typeface="BentonSans Regular"/>
              </a:rPr>
              <a:t>Supported by NIA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8375A1-C44B-0936-2990-655621241150}"/>
              </a:ext>
            </a:extLst>
          </p:cNvPr>
          <p:cNvSpPr txBox="1">
            <a:spLocks/>
          </p:cNvSpPr>
          <p:nvPr/>
        </p:nvSpPr>
        <p:spPr>
          <a:xfrm>
            <a:off x="1223448" y="9609248"/>
            <a:ext cx="3339246" cy="50482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  <a:latin typeface="BentonSans Regular" panose="02000503000000020004" pitchFamily="2" charset="77"/>
              </a:rPr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67291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ustomer and server are in a restaurant. ">
            <a:extLst>
              <a:ext uri="{FF2B5EF4-FFF2-40B4-BE49-F238E27FC236}">
                <a16:creationId xmlns:a16="http://schemas.microsoft.com/office/drawing/2014/main" id="{6DE6F38E-D0FA-FA9A-89E7-66E722BF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846" y="2631625"/>
            <a:ext cx="6591299" cy="42617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703012-CCCC-EBA5-CE99-4887249E1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696798"/>
            <a:ext cx="11631168" cy="6045713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 Light"/>
              </a:rPr>
              <a:t>The server informed me that there is one price for the chicken kabob regardless of whether he removes the sides or not. I asked to be charged less as I did not want to pay for what I did not order. I was told that the restaurant policy is to charge full price. </a:t>
            </a:r>
          </a:p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 Light"/>
              </a:rPr>
              <a:t>This is no longer a </a:t>
            </a:r>
            <a:r>
              <a:rPr lang="en-US" sz="2800" i="1" dirty="0">
                <a:latin typeface="BentonSans Book" panose="02000404020000020004" pitchFamily="2" charset="0"/>
                <a:ea typeface="Calibri Light"/>
              </a:rPr>
              <a:t>Delightful Experience</a:t>
            </a:r>
            <a:r>
              <a:rPr lang="en-US" sz="2800" dirty="0">
                <a:latin typeface="BentonSans Book" panose="02000404020000020004" pitchFamily="2" charset="0"/>
                <a:ea typeface="Calibri Light"/>
              </a:rPr>
              <a:t>, this is ‘One Size Fits All’ Ideology. There is no customization for the customer. </a:t>
            </a:r>
            <a:endParaRPr lang="en-US" sz="2800" dirty="0">
              <a:latin typeface="BentonSans Book" panose="02000404020000020004" pitchFamily="2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57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35198E-8A11-21F7-2D61-B1B2EED8F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Problem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027" y="2775626"/>
            <a:ext cx="9468795" cy="4390334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 Light"/>
              </a:rPr>
              <a:t>I felt I was treated like a number which was traumatic. This reminded me of past failures in healthcare system and where I am from (Syria). </a:t>
            </a:r>
          </a:p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 Light"/>
              </a:rPr>
              <a:t>The only solution was to ask for the manager and request change directly. Although it was not server’s fault the server ends up feeling hopeless regardless.</a:t>
            </a:r>
            <a:endParaRPr lang="en-US" sz="2800" dirty="0">
              <a:latin typeface="BentonSans Book" panose="02000404020000020004" pitchFamily="2" charset="0"/>
            </a:endParaRPr>
          </a:p>
          <a:p>
            <a:pPr marL="0" indent="0">
              <a:buNone/>
            </a:pPr>
            <a:endParaRPr lang="en-US" sz="4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BE8D8F-3F5B-DD41-68B8-989E2159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479" y="2310086"/>
            <a:ext cx="6013230" cy="43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60E433-05B1-F117-362B-FCDB885CD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Request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BentonSans Book" panose="02000404020000020004" pitchFamily="2" charset="0"/>
              </a:rPr>
              <a:t>T</a:t>
            </a:r>
            <a:r>
              <a:rPr lang="en-US" sz="2800" b="1" dirty="0">
                <a:latin typeface="BentonSans Book" panose="02000404020000020004" pitchFamily="2" charset="0"/>
                <a:ea typeface="Calibri"/>
              </a:rPr>
              <a:t>he Professor: </a:t>
            </a:r>
            <a:r>
              <a:rPr lang="en-US" sz="2800" dirty="0">
                <a:latin typeface="BentonSans Book" panose="02000404020000020004" pitchFamily="2" charset="0"/>
                <a:ea typeface="Calibri"/>
              </a:rPr>
              <a:t>Appeals to Customer Learning. Service Industry Prioritization would allow custom orders in order to promote sustainable interest and customer safety.</a:t>
            </a:r>
          </a:p>
          <a:p>
            <a:pPr marL="0" indent="0">
              <a:buNone/>
            </a:pPr>
            <a:endParaRPr lang="en-US" sz="2800" dirty="0">
              <a:latin typeface="BentonSans Book" panose="02000404020000020004" pitchFamily="2" charset="0"/>
              <a:ea typeface="Calibri"/>
            </a:endParaRPr>
          </a:p>
          <a:p>
            <a:pPr marL="0" indent="0">
              <a:buNone/>
            </a:pPr>
            <a:r>
              <a:rPr lang="en-US" sz="2800" b="1" dirty="0">
                <a:latin typeface="BentonSans Book" panose="02000404020000020004" pitchFamily="2" charset="0"/>
                <a:ea typeface="Calibri"/>
              </a:rPr>
              <a:t>The Customer: </a:t>
            </a:r>
            <a:r>
              <a:rPr lang="en-US" sz="2800" dirty="0">
                <a:latin typeface="BentonSans Book" panose="02000404020000020004" pitchFamily="2" charset="0"/>
                <a:ea typeface="Calibri"/>
              </a:rPr>
              <a:t>Appeals to past experiences in Chicago, earned loyalty, the delightful experience.</a:t>
            </a:r>
          </a:p>
          <a:p>
            <a:pPr marL="0" indent="0">
              <a:buNone/>
            </a:pPr>
            <a:endParaRPr lang="en-US" sz="2800" b="1" dirty="0">
              <a:latin typeface="BentonSans Book" panose="02000404020000020004" pitchFamily="2" charset="0"/>
              <a:ea typeface="Calibri"/>
            </a:endParaRPr>
          </a:p>
          <a:p>
            <a:pPr marL="0" indent="0">
              <a:buNone/>
            </a:pPr>
            <a:r>
              <a:rPr lang="en-US" sz="2800" b="1" dirty="0">
                <a:latin typeface="BentonSans Book" panose="02000404020000020004" pitchFamily="2" charset="0"/>
                <a:ea typeface="Calibri"/>
              </a:rPr>
              <a:t>The Business Advisor: </a:t>
            </a:r>
            <a:r>
              <a:rPr lang="en-US" sz="2800" dirty="0">
                <a:latin typeface="BentonSans Book" panose="02000404020000020004" pitchFamily="2" charset="0"/>
                <a:ea typeface="Calibri"/>
              </a:rPr>
              <a:t>Appeals to Naf </a:t>
            </a:r>
            <a:r>
              <a:rPr lang="en-US" sz="2800" dirty="0" err="1">
                <a:latin typeface="BentonSans Book" panose="02000404020000020004" pitchFamily="2" charset="0"/>
                <a:ea typeface="Calibri"/>
              </a:rPr>
              <a:t>Naf</a:t>
            </a:r>
            <a:r>
              <a:rPr lang="en-US" sz="2800" dirty="0">
                <a:latin typeface="BentonSans Book" panose="02000404020000020004" pitchFamily="2" charset="0"/>
                <a:ea typeface="Calibri"/>
              </a:rPr>
              <a:t> being a niche market during difficult times, ways to improve customer support and enjoyment.</a:t>
            </a:r>
          </a:p>
          <a:p>
            <a:pPr marL="0" indent="0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1572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 abstract colors.">
            <a:extLst>
              <a:ext uri="{FF2B5EF4-FFF2-40B4-BE49-F238E27FC236}">
                <a16:creationId xmlns:a16="http://schemas.microsoft.com/office/drawing/2014/main" id="{8A5E3A51-15BD-0866-C185-7FEAE4EDF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5" r="17903" b="8"/>
          <a:stretch/>
        </p:blipFill>
        <p:spPr>
          <a:xfrm>
            <a:off x="0" y="913702"/>
            <a:ext cx="7369791" cy="826314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6C390DC-06E0-5BD0-78E6-F8552D778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1449329"/>
            <a:ext cx="8984896" cy="7149299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684848"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Manager is cold, reminded me of typical doctor/ business-person who does not put the customer first. </a:t>
            </a:r>
            <a:endParaRPr lang="en-US" sz="2800" dirty="0">
              <a:latin typeface="BentonSans Book" panose="02000404020000020004" pitchFamily="2" charset="0"/>
              <a:ea typeface="Calibri"/>
              <a:cs typeface="Calibri"/>
            </a:endParaRPr>
          </a:p>
          <a:p>
            <a:pPr marL="684848"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Manager says they are franchisee but not owned by Chicago restaurant. The manager defended the policy. </a:t>
            </a:r>
            <a:endParaRPr lang="en-US" sz="2800" dirty="0">
              <a:latin typeface="BentonSans Book" panose="02000404020000020004" pitchFamily="2" charset="0"/>
              <a:ea typeface="Calibri"/>
              <a:cs typeface="Calibri"/>
            </a:endParaRPr>
          </a:p>
          <a:p>
            <a:pPr marL="684848"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Takes 15 minutes to return with corporate office number. </a:t>
            </a:r>
            <a:endParaRPr lang="en-US" sz="2800" dirty="0">
              <a:latin typeface="BentonSans Book" panose="02000404020000020004" pitchFamily="2" charset="0"/>
              <a:ea typeface="Calibri"/>
              <a:cs typeface="Calibri"/>
            </a:endParaRPr>
          </a:p>
          <a:p>
            <a:pPr marL="684848"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It did not allow me to tip staff, the staff is a prisoner of bad policy and cannot be held accountable for poor management.</a:t>
            </a:r>
            <a:endParaRPr lang="en-US" sz="2800" dirty="0">
              <a:latin typeface="BentonSans Book" panose="02000404020000020004" pitchFamily="2" charset="0"/>
              <a:ea typeface="Calibri"/>
              <a:cs typeface="Calibri"/>
            </a:endParaRPr>
          </a:p>
          <a:p>
            <a:pPr marL="0" indent="-342900" defTabSz="1371600">
              <a:lnSpc>
                <a:spcPct val="90000"/>
              </a:lnSpc>
            </a:pP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9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ABE868-5DA9-9EDA-BAA0-4BC840670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Follow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84" y="1901957"/>
            <a:ext cx="16829532" cy="6478523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"/>
              </a:rPr>
              <a:t>I called corporate office. At this point I had spent almost 2 hours on this issue. Corporate office apologized and offered discount or membership card. This is NOT about the money.</a:t>
            </a:r>
          </a:p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"/>
              </a:rPr>
              <a:t> </a:t>
            </a:r>
            <a:endParaRPr lang="en-US" sz="2800" dirty="0">
              <a:latin typeface="BentonSans Book" panose="02000404020000020004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BentonSans Book" panose="02000404020000020004" pitchFamily="2" charset="0"/>
                <a:ea typeface="Calibri"/>
              </a:rPr>
              <a:t>They promise this is not the brand and they will reach out to retrain, but I asked for a follow up call within 1 week or I would share the experience with everyone. (Accountability)</a:t>
            </a:r>
            <a:endParaRPr lang="en-US" sz="2800" dirty="0">
              <a:latin typeface="BentonSans Book" panose="0200040402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9D0E4A-B7E8-29C6-7C72-BAAC8A7F6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pPr indent="-342900" defTabSz="1371600">
              <a:lnSpc>
                <a:spcPct val="90000"/>
              </a:lnSpc>
            </a:pPr>
            <a:r>
              <a:rPr lang="en-US" sz="2800" dirty="0" err="1">
                <a:latin typeface="BentonSans Book" panose="02000404020000020004" pitchFamily="2" charset="0"/>
                <a:cs typeface="+mn-cs"/>
              </a:rPr>
              <a:t>Naf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 </a:t>
            </a:r>
            <a:r>
              <a:rPr lang="en-US" sz="2800" dirty="0" err="1">
                <a:latin typeface="BentonSans Book" panose="02000404020000020004" pitchFamily="2" charset="0"/>
                <a:cs typeface="+mn-cs"/>
              </a:rPr>
              <a:t>Naf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 began as a pleasurable experience, but the chain did not emulate those values.</a:t>
            </a:r>
          </a:p>
          <a:p>
            <a:pPr indent="-342900" defTabSz="1371600">
              <a:lnSpc>
                <a:spcPct val="90000"/>
              </a:lnSpc>
            </a:pPr>
            <a:r>
              <a:rPr lang="en-US" sz="2800" dirty="0" err="1">
                <a:latin typeface="BentonSans Book" panose="02000404020000020004" pitchFamily="2" charset="0"/>
                <a:cs typeface="+mn-cs"/>
              </a:rPr>
              <a:t>Naf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 </a:t>
            </a:r>
            <a:r>
              <a:rPr lang="en-US" sz="2800" dirty="0" err="1">
                <a:latin typeface="BentonSans Book" panose="02000404020000020004" pitchFamily="2" charset="0"/>
                <a:cs typeface="+mn-cs"/>
              </a:rPr>
              <a:t>Naf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 became the enemy.</a:t>
            </a:r>
          </a:p>
          <a:p>
            <a:pPr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“One Size Fits All” is Healthcare 1.0, Six Sigma, Lean.</a:t>
            </a:r>
          </a:p>
          <a:p>
            <a:pPr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Does not take the Customer Needs into account</a:t>
            </a:r>
          </a:p>
          <a:p>
            <a:pPr indent="-342900" defTabSz="1371600">
              <a:lnSpc>
                <a:spcPct val="90000"/>
              </a:lnSpc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Agile is a customer focused solution with a hill worth dying on.</a:t>
            </a:r>
          </a:p>
          <a:p>
            <a:pPr marL="0" indent="-342900" defTabSz="1371600">
              <a:lnSpc>
                <a:spcPct val="90000"/>
              </a:lnSpc>
            </a:pPr>
            <a:endParaRPr lang="en-US" sz="25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0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5E3DBE9-91F1-FE69-B587-30CBE4DD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8" y="58996"/>
            <a:ext cx="12522071" cy="9388736"/>
          </a:xfrm>
        </p:spPr>
      </p:pic>
    </p:spTree>
    <p:extLst>
      <p:ext uri="{BB962C8B-B14F-4D97-AF65-F5344CB8AC3E}">
        <p14:creationId xmlns:p14="http://schemas.microsoft.com/office/powerpoint/2010/main" val="335065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543" y="3963839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Agile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BentonSans Black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78027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619-0A48-094E-CB87-2F26D45E0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AGILE: Ask Google?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EAE6-4F35-838D-7E12-34D7EF953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“Able to move quickly and easily”</a:t>
            </a:r>
          </a:p>
          <a:p>
            <a:r>
              <a:rPr lang="en-US" sz="2800" dirty="0"/>
              <a:t>“Able to think and understand quickly”</a:t>
            </a:r>
          </a:p>
          <a:p>
            <a:r>
              <a:rPr lang="en-US" sz="2800" dirty="0"/>
              <a:t>“Relating to or denoting a method of project management, used especially for software development, that is characterized by the division of tasks into short phases of work and frequent reassessment and adaptation of plans”</a:t>
            </a:r>
          </a:p>
          <a:p>
            <a:r>
              <a:rPr lang="en-US" sz="2800" dirty="0"/>
              <a:t>“Agile methods replace high-level design with frequent redesign”</a:t>
            </a:r>
          </a:p>
        </p:txBody>
      </p:sp>
    </p:spTree>
    <p:extLst>
      <p:ext uri="{BB962C8B-B14F-4D97-AF65-F5344CB8AC3E}">
        <p14:creationId xmlns:p14="http://schemas.microsoft.com/office/powerpoint/2010/main" val="282164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67F1D-C0BD-DF48-B776-9604A892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7" y="442451"/>
            <a:ext cx="12802712" cy="89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6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472008-2D9E-4925-A3EA-64981E59F1A6}"/>
              </a:ext>
            </a:extLst>
          </p:cNvPr>
          <p:cNvSpPr/>
          <p:nvPr/>
        </p:nvSpPr>
        <p:spPr>
          <a:xfrm>
            <a:off x="6250782" y="2383971"/>
            <a:ext cx="4734315" cy="3347067"/>
          </a:xfrm>
          <a:prstGeom prst="rect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C30DA-62AB-425B-8A1A-6AA70526A997}"/>
              </a:ext>
            </a:extLst>
          </p:cNvPr>
          <p:cNvSpPr txBox="1"/>
          <p:nvPr/>
        </p:nvSpPr>
        <p:spPr>
          <a:xfrm>
            <a:off x="6485118" y="3036130"/>
            <a:ext cx="4499979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4" dirty="0"/>
              <a:t> </a:t>
            </a:r>
            <a:r>
              <a:rPr lang="en-US" sz="5064" cap="smal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C11C6-8010-4341-A8B1-6852D3AA5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79" y="3870396"/>
            <a:ext cx="4258898" cy="3926703"/>
          </a:xfrm>
          <a:prstGeom prst="rect">
            <a:avLst/>
          </a:prstGeom>
        </p:spPr>
      </p:pic>
      <p:pic>
        <p:nvPicPr>
          <p:cNvPr id="9" name="Google Shape;163;p9">
            <a:extLst>
              <a:ext uri="{FF2B5EF4-FFF2-40B4-BE49-F238E27FC236}">
                <a16:creationId xmlns:a16="http://schemas.microsoft.com/office/drawing/2014/main" id="{78CAE552-F178-0440-940B-FB3C6BB6A1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0118" y="4057510"/>
            <a:ext cx="2103290" cy="3348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8" y="3990115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The Agile Science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41155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AD22-6917-2931-40A4-BE0E92D5D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Agile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0EED-7751-EA51-19B7-37F658F9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49" y="1901954"/>
            <a:ext cx="11891700" cy="714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Definition: </a:t>
            </a:r>
            <a:r>
              <a:rPr lang="en-US" sz="2800" dirty="0"/>
              <a:t>Agile science is a </a:t>
            </a:r>
            <a:r>
              <a:rPr lang="en-US" sz="2800" b="1" dirty="0"/>
              <a:t>rapidly evolving and adaptive process </a:t>
            </a:r>
            <a:r>
              <a:rPr lang="en-US" sz="2800" dirty="0"/>
              <a:t>for</a:t>
            </a:r>
            <a:r>
              <a:rPr lang="en-US" sz="2800" b="1" dirty="0"/>
              <a:t> </a:t>
            </a:r>
            <a:r>
              <a:rPr lang="en-US" sz="2800" dirty="0"/>
              <a:t>knowledge discovery and acquisition within the dynamic, constantly changing and evolving </a:t>
            </a:r>
            <a:r>
              <a:rPr lang="en-US" sz="2800" b="1" dirty="0"/>
              <a:t>real-world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/>
              <a:t>Purpose</a:t>
            </a:r>
            <a:r>
              <a:rPr lang="en-US" sz="2800" dirty="0"/>
              <a:t>: Agile science integrates insights from behavioral economics, complexity science, and network science to understand, predict, and steer the behaviors of both an individual human and a social organization. </a:t>
            </a:r>
          </a:p>
          <a:p>
            <a:pPr marL="0" indent="0">
              <a:buNone/>
            </a:pPr>
            <a:r>
              <a:rPr lang="en-US" sz="2800" b="1" dirty="0"/>
              <a:t>Outcome:</a:t>
            </a:r>
            <a:r>
              <a:rPr lang="en-US" sz="2800" dirty="0"/>
              <a:t> Agile science provides insights to design scalable and effective human-centered strategies, processes, and tools, implement them into routine care and subsequently diffuse them across various social networks.</a:t>
            </a:r>
          </a:p>
          <a:p>
            <a:endParaRPr lang="en-US" dirty="0"/>
          </a:p>
        </p:txBody>
      </p:sp>
      <p:pic>
        <p:nvPicPr>
          <p:cNvPr id="5" name="Picture 4" descr="book front page. Title: The agile network">
            <a:extLst>
              <a:ext uri="{FF2B5EF4-FFF2-40B4-BE49-F238E27FC236}">
                <a16:creationId xmlns:a16="http://schemas.microsoft.com/office/drawing/2014/main" id="{6E2046D3-7336-945A-017E-D4DF55E48A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8654" r="25752" b="10958"/>
          <a:stretch/>
        </p:blipFill>
        <p:spPr>
          <a:xfrm>
            <a:off x="12985802" y="910883"/>
            <a:ext cx="2545008" cy="3725256"/>
          </a:xfrm>
          <a:prstGeom prst="rect">
            <a:avLst/>
          </a:prstGeom>
        </p:spPr>
      </p:pic>
      <p:pic>
        <p:nvPicPr>
          <p:cNvPr id="6" name="Google Shape;163;p9" descr="book front page. Title Agile implementation">
            <a:extLst>
              <a:ext uri="{FF2B5EF4-FFF2-40B4-BE49-F238E27FC236}">
                <a16:creationId xmlns:a16="http://schemas.microsoft.com/office/drawing/2014/main" id="{4EDB7175-7263-1102-4C02-A91FE1C3D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6446" y="4241847"/>
            <a:ext cx="2563905" cy="463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83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FA6-D4E2-09F3-BCB2-44B20B96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04" y="167402"/>
            <a:ext cx="8213903" cy="1398131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 Complex Adaptive Human Network </a:t>
            </a:r>
            <a:br>
              <a:rPr lang="en-US" sz="5400" dirty="0"/>
            </a:br>
            <a:endParaRPr lang="en-US" sz="5400" dirty="0"/>
          </a:p>
        </p:txBody>
      </p:sp>
      <p:grpSp>
        <p:nvGrpSpPr>
          <p:cNvPr id="10" name="Group 9" descr="Agile science, macro amd micro levels">
            <a:extLst>
              <a:ext uri="{FF2B5EF4-FFF2-40B4-BE49-F238E27FC236}">
                <a16:creationId xmlns:a16="http://schemas.microsoft.com/office/drawing/2014/main" id="{2FF8E3D3-D2D1-D2EA-F5B6-264A1D56344B}"/>
              </a:ext>
            </a:extLst>
          </p:cNvPr>
          <p:cNvGrpSpPr/>
          <p:nvPr/>
        </p:nvGrpSpPr>
        <p:grpSpPr>
          <a:xfrm>
            <a:off x="1327862" y="1859102"/>
            <a:ext cx="5193287" cy="2799279"/>
            <a:chOff x="822385" y="601974"/>
            <a:chExt cx="3462191" cy="18661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C77F9A-D3E3-99FD-6622-1DD46506A416}"/>
                </a:ext>
              </a:extLst>
            </p:cNvPr>
            <p:cNvSpPr txBox="1"/>
            <p:nvPr/>
          </p:nvSpPr>
          <p:spPr>
            <a:xfrm>
              <a:off x="822385" y="663809"/>
              <a:ext cx="2214113" cy="1538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BentonSans Book" panose="02000503000000020004" pitchFamily="50" charset="0"/>
                </a:rPr>
                <a:t>Agile Science:</a:t>
              </a:r>
            </a:p>
            <a:p>
              <a:pPr marL="428625" indent="-428625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Complex Adaptive Systems</a:t>
              </a:r>
            </a:p>
            <a:p>
              <a:pPr marL="428625" indent="-428625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Network Science</a:t>
              </a:r>
            </a:p>
            <a:p>
              <a:pPr marL="428625" indent="-428625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Behavioral Economics</a:t>
              </a:r>
            </a:p>
          </p:txBody>
        </p:sp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444BA75F-1648-CD19-C69B-5A2FA7D6E9CF}"/>
                </a:ext>
              </a:extLst>
            </p:cNvPr>
            <p:cNvSpPr/>
            <p:nvPr/>
          </p:nvSpPr>
          <p:spPr>
            <a:xfrm>
              <a:off x="3511355" y="875355"/>
              <a:ext cx="142176" cy="1273758"/>
            </a:xfrm>
            <a:prstGeom prst="up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38F829-FD45-40EE-C2EE-3AC88BBF3271}"/>
                </a:ext>
              </a:extLst>
            </p:cNvPr>
            <p:cNvSpPr txBox="1"/>
            <p:nvPr/>
          </p:nvSpPr>
          <p:spPr>
            <a:xfrm>
              <a:off x="3102579" y="601974"/>
              <a:ext cx="1181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srgbClr val="4472C4"/>
                  </a:solidFill>
                  <a:latin typeface="BentonSans Book" panose="02000503000000020004" pitchFamily="50" charset="0"/>
                </a:rPr>
                <a:t>Macro Level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A070D9-D818-0725-59B0-113791BE9A0B}"/>
                </a:ext>
              </a:extLst>
            </p:cNvPr>
            <p:cNvSpPr txBox="1"/>
            <p:nvPr/>
          </p:nvSpPr>
          <p:spPr>
            <a:xfrm>
              <a:off x="3102578" y="2191161"/>
              <a:ext cx="1181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srgbClr val="4472C4"/>
                  </a:solidFill>
                  <a:latin typeface="BentonSans Book" panose="02000503000000020004" pitchFamily="50" charset="0"/>
                </a:rPr>
                <a:t>Micro Level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A99A8C9-401A-0088-2123-82F2489B1FD7}"/>
              </a:ext>
            </a:extLst>
          </p:cNvPr>
          <p:cNvSpPr txBox="1"/>
          <p:nvPr/>
        </p:nvSpPr>
        <p:spPr>
          <a:xfrm>
            <a:off x="1327862" y="4959808"/>
            <a:ext cx="3238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4472C4"/>
                </a:solidFill>
                <a:latin typeface="BentonSans Book" panose="02000503000000020004" pitchFamily="50" charset="0"/>
              </a:rPr>
              <a:t>Semi-Autonomous Adaptive Human Agent</a:t>
            </a:r>
          </a:p>
        </p:txBody>
      </p:sp>
      <p:grpSp>
        <p:nvGrpSpPr>
          <p:cNvPr id="27" name="Group 26" descr="Operating systems">
            <a:extLst>
              <a:ext uri="{FF2B5EF4-FFF2-40B4-BE49-F238E27FC236}">
                <a16:creationId xmlns:a16="http://schemas.microsoft.com/office/drawing/2014/main" id="{4159415B-10CD-43EC-CEC3-34D85743AA09}"/>
              </a:ext>
            </a:extLst>
          </p:cNvPr>
          <p:cNvGrpSpPr/>
          <p:nvPr/>
        </p:nvGrpSpPr>
        <p:grpSpPr>
          <a:xfrm>
            <a:off x="1417100" y="6121102"/>
            <a:ext cx="5792285" cy="2562497"/>
            <a:chOff x="2329451" y="4234053"/>
            <a:chExt cx="3142336" cy="1457958"/>
          </a:xfrm>
        </p:grpSpPr>
        <p:sp>
          <p:nvSpPr>
            <p:cNvPr id="28" name="Isosceles Triangle 37">
              <a:extLst>
                <a:ext uri="{FF2B5EF4-FFF2-40B4-BE49-F238E27FC236}">
                  <a16:creationId xmlns:a16="http://schemas.microsoft.com/office/drawing/2014/main" id="{F7E61AAD-47D3-AB8C-6C1F-BE4ABFEBD0EF}"/>
                </a:ext>
              </a:extLst>
            </p:cNvPr>
            <p:cNvSpPr/>
            <p:nvPr/>
          </p:nvSpPr>
          <p:spPr>
            <a:xfrm rot="5400000">
              <a:off x="3886702" y="4091571"/>
              <a:ext cx="1442601" cy="1727568"/>
            </a:xfrm>
            <a:custGeom>
              <a:avLst/>
              <a:gdLst>
                <a:gd name="connsiteX0" fmla="*/ 0 w 1442601"/>
                <a:gd name="connsiteY0" fmla="*/ 962692 h 962692"/>
                <a:gd name="connsiteX1" fmla="*/ 727056 w 1442601"/>
                <a:gd name="connsiteY1" fmla="*/ 0 h 962692"/>
                <a:gd name="connsiteX2" fmla="*/ 1442601 w 1442601"/>
                <a:gd name="connsiteY2" fmla="*/ 962692 h 962692"/>
                <a:gd name="connsiteX3" fmla="*/ 0 w 1442601"/>
                <a:gd name="connsiteY3" fmla="*/ 962692 h 962692"/>
                <a:gd name="connsiteX0" fmla="*/ 0 w 1442601"/>
                <a:gd name="connsiteY0" fmla="*/ 1727568 h 1727568"/>
                <a:gd name="connsiteX1" fmla="*/ 318742 w 1442601"/>
                <a:gd name="connsiteY1" fmla="*/ 0 h 1727568"/>
                <a:gd name="connsiteX2" fmla="*/ 1442601 w 1442601"/>
                <a:gd name="connsiteY2" fmla="*/ 1727568 h 1727568"/>
                <a:gd name="connsiteX3" fmla="*/ 0 w 1442601"/>
                <a:gd name="connsiteY3" fmla="*/ 1727568 h 1727568"/>
                <a:gd name="connsiteX0" fmla="*/ 0 w 1442601"/>
                <a:gd name="connsiteY0" fmla="*/ 1727568 h 1727568"/>
                <a:gd name="connsiteX1" fmla="*/ 318742 w 1442601"/>
                <a:gd name="connsiteY1" fmla="*/ 0 h 1727568"/>
                <a:gd name="connsiteX2" fmla="*/ 1442601 w 1442601"/>
                <a:gd name="connsiteY2" fmla="*/ 1727568 h 1727568"/>
                <a:gd name="connsiteX3" fmla="*/ 0 w 1442601"/>
                <a:gd name="connsiteY3" fmla="*/ 1727568 h 1727568"/>
                <a:gd name="connsiteX0" fmla="*/ 0 w 1442601"/>
                <a:gd name="connsiteY0" fmla="*/ 1727568 h 1727568"/>
                <a:gd name="connsiteX1" fmla="*/ 318742 w 1442601"/>
                <a:gd name="connsiteY1" fmla="*/ 0 h 1727568"/>
                <a:gd name="connsiteX2" fmla="*/ 1442601 w 1442601"/>
                <a:gd name="connsiteY2" fmla="*/ 1727568 h 1727568"/>
                <a:gd name="connsiteX3" fmla="*/ 0 w 1442601"/>
                <a:gd name="connsiteY3" fmla="*/ 1727568 h 1727568"/>
                <a:gd name="connsiteX0" fmla="*/ 0 w 1442601"/>
                <a:gd name="connsiteY0" fmla="*/ 1727568 h 1727568"/>
                <a:gd name="connsiteX1" fmla="*/ 318742 w 1442601"/>
                <a:gd name="connsiteY1" fmla="*/ 0 h 1727568"/>
                <a:gd name="connsiteX2" fmla="*/ 1442601 w 1442601"/>
                <a:gd name="connsiteY2" fmla="*/ 1727568 h 1727568"/>
                <a:gd name="connsiteX3" fmla="*/ 0 w 1442601"/>
                <a:gd name="connsiteY3" fmla="*/ 1727568 h 17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01" h="1727568">
                  <a:moveTo>
                    <a:pt x="0" y="1727568"/>
                  </a:moveTo>
                  <a:cubicBezTo>
                    <a:pt x="106247" y="1151712"/>
                    <a:pt x="776094" y="633365"/>
                    <a:pt x="318742" y="0"/>
                  </a:cubicBezTo>
                  <a:cubicBezTo>
                    <a:pt x="1256958" y="380324"/>
                    <a:pt x="1067981" y="1151712"/>
                    <a:pt x="1442601" y="1727568"/>
                  </a:cubicBezTo>
                  <a:lnTo>
                    <a:pt x="0" y="172756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01078E-1AB2-2563-AF6D-8FB6664287F1}"/>
                </a:ext>
              </a:extLst>
            </p:cNvPr>
            <p:cNvSpPr/>
            <p:nvPr/>
          </p:nvSpPr>
          <p:spPr>
            <a:xfrm>
              <a:off x="2329451" y="4234053"/>
              <a:ext cx="1418497" cy="1457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0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6" descr="Human stick figure clip art - ClipArt Best - ClipArt Best">
            <a:extLst>
              <a:ext uri="{FF2B5EF4-FFF2-40B4-BE49-F238E27FC236}">
                <a16:creationId xmlns:a16="http://schemas.microsoft.com/office/drawing/2014/main" id="{28B2B602-F015-E159-C568-0B66FBC6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1" y="6398101"/>
            <a:ext cx="992499" cy="21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81AC57-4188-9574-A1D6-436A5A1965DB}"/>
              </a:ext>
            </a:extLst>
          </p:cNvPr>
          <p:cNvSpPr txBox="1"/>
          <p:nvPr/>
        </p:nvSpPr>
        <p:spPr>
          <a:xfrm>
            <a:off x="2535979" y="6158029"/>
            <a:ext cx="1458149" cy="24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75" b="1" dirty="0">
                <a:solidFill>
                  <a:prstClr val="black"/>
                </a:solidFill>
                <a:latin typeface="BentonSans Book" panose="02000503000000020004" pitchFamily="50" charset="0"/>
              </a:rPr>
              <a:t>Operating System I (23.66 </a:t>
            </a:r>
            <a:r>
              <a:rPr lang="en-US" sz="1575" b="1" dirty="0" err="1">
                <a:solidFill>
                  <a:prstClr val="black"/>
                </a:solidFill>
                <a:latin typeface="BentonSans Book" panose="02000503000000020004" pitchFamily="50" charset="0"/>
              </a:rPr>
              <a:t>hrs</a:t>
            </a:r>
            <a:r>
              <a:rPr lang="en-US" sz="1575" b="1" dirty="0">
                <a:solidFill>
                  <a:prstClr val="black"/>
                </a:solidFill>
                <a:latin typeface="BentonSans Book" panose="02000503000000020004" pitchFamily="50" charset="0"/>
              </a:rPr>
              <a:t>) &amp; System II (0.33 </a:t>
            </a:r>
            <a:r>
              <a:rPr lang="en-US" sz="1575" b="1" dirty="0" err="1">
                <a:solidFill>
                  <a:prstClr val="black"/>
                </a:solidFill>
                <a:latin typeface="BentonSans Book" panose="02000503000000020004" pitchFamily="50" charset="0"/>
              </a:rPr>
              <a:t>hrs</a:t>
            </a:r>
            <a:r>
              <a:rPr lang="en-US" sz="1575" b="1" dirty="0">
                <a:solidFill>
                  <a:prstClr val="black"/>
                </a:solidFill>
                <a:latin typeface="BentonSans Book" panose="02000503000000020004" pitchFamily="50" charset="0"/>
              </a:rPr>
              <a:t>)</a:t>
            </a:r>
          </a:p>
          <a:p>
            <a:pPr>
              <a:defRPr/>
            </a:pPr>
            <a:endParaRPr lang="en-US" sz="1500" dirty="0">
              <a:solidFill>
                <a:prstClr val="black"/>
              </a:solidFill>
              <a:latin typeface="BentonSans Book" panose="02000503000000020004" pitchFamily="50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BentonSans Book" panose="02000503000000020004" pitchFamily="50" charset="0"/>
              </a:rPr>
              <a:t>Cognitive Biases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BentonSans Book" panose="02000503000000020004" pitchFamily="50" charset="0"/>
              </a:rPr>
              <a:t>Nudge-able</a:t>
            </a:r>
          </a:p>
          <a:p>
            <a:pP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9BC50-E03E-46B3-6EFE-5730AA5FB703}"/>
              </a:ext>
            </a:extLst>
          </p:cNvPr>
          <p:cNvSpPr txBox="1"/>
          <p:nvPr/>
        </p:nvSpPr>
        <p:spPr>
          <a:xfrm>
            <a:off x="1310863" y="8706953"/>
            <a:ext cx="3079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70AD47"/>
                </a:solidFill>
                <a:latin typeface="BentonSans Book" panose="02000503000000020004" pitchFamily="50" charset="0"/>
              </a:rPr>
              <a:t>Behavioral Economics</a:t>
            </a:r>
          </a:p>
        </p:txBody>
      </p:sp>
      <p:sp>
        <p:nvSpPr>
          <p:cNvPr id="33" name="Oval 32" descr="Oval shape">
            <a:extLst>
              <a:ext uri="{FF2B5EF4-FFF2-40B4-BE49-F238E27FC236}">
                <a16:creationId xmlns:a16="http://schemas.microsoft.com/office/drawing/2014/main" id="{AE80E69A-8641-833C-E6C2-33A134AF1395}"/>
              </a:ext>
            </a:extLst>
          </p:cNvPr>
          <p:cNvSpPr/>
          <p:nvPr/>
        </p:nvSpPr>
        <p:spPr>
          <a:xfrm>
            <a:off x="6012280" y="4909631"/>
            <a:ext cx="6333440" cy="3976035"/>
          </a:xfrm>
          <a:prstGeom prst="ellipse">
            <a:avLst/>
          </a:prstGeom>
          <a:noFill/>
          <a:ln w="63500" cmpd="tri">
            <a:solidFill>
              <a:schemeClr val="accent1">
                <a:shade val="50000"/>
              </a:schemeClr>
            </a:solidFill>
            <a:prstDash val="lgDashDotDot"/>
          </a:ln>
          <a:effectLst>
            <a:outerShdw blurRad="50800" dist="215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7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4" name="Picture 33" descr="A network">
            <a:extLst>
              <a:ext uri="{FF2B5EF4-FFF2-40B4-BE49-F238E27FC236}">
                <a16:creationId xmlns:a16="http://schemas.microsoft.com/office/drawing/2014/main" id="{539E75F2-DB69-C9E7-0E30-5BD5B2EB30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4" y="5666182"/>
            <a:ext cx="3268073" cy="30174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DEE405-6FF0-4479-3AE1-85465370BA5C}"/>
              </a:ext>
            </a:extLst>
          </p:cNvPr>
          <p:cNvSpPr txBox="1"/>
          <p:nvPr/>
        </p:nvSpPr>
        <p:spPr>
          <a:xfrm>
            <a:off x="5509318" y="8504888"/>
            <a:ext cx="1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prstClr val="black"/>
                </a:solidFill>
                <a:latin typeface="BentonSans Book" panose="02000503000000020004" pitchFamily="50" charset="0"/>
              </a:rPr>
              <a:t>Community (Social Cluster)</a:t>
            </a:r>
          </a:p>
        </p:txBody>
      </p:sp>
      <p:cxnSp>
        <p:nvCxnSpPr>
          <p:cNvPr id="9" name="Straight Arrow Connector 8" descr="straight arrow">
            <a:extLst>
              <a:ext uri="{FF2B5EF4-FFF2-40B4-BE49-F238E27FC236}">
                <a16:creationId xmlns:a16="http://schemas.microsoft.com/office/drawing/2014/main" id="{CAA831E2-95CD-CFAB-55E2-D5D3514331A5}"/>
              </a:ext>
            </a:extLst>
          </p:cNvPr>
          <p:cNvCxnSpPr>
            <a:cxnSpLocks/>
          </p:cNvCxnSpPr>
          <p:nvPr/>
        </p:nvCxnSpPr>
        <p:spPr>
          <a:xfrm flipH="1">
            <a:off x="7204944" y="8459045"/>
            <a:ext cx="2612289" cy="402383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">
            <a:extLst>
              <a:ext uri="{FF2B5EF4-FFF2-40B4-BE49-F238E27FC236}">
                <a16:creationId xmlns:a16="http://schemas.microsoft.com/office/drawing/2014/main" id="{A6CC6C11-C1A4-9169-0E2E-E97870DF7F24}"/>
              </a:ext>
            </a:extLst>
          </p:cNvPr>
          <p:cNvSpPr txBox="1"/>
          <p:nvPr/>
        </p:nvSpPr>
        <p:spPr>
          <a:xfrm>
            <a:off x="6406910" y="768231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BentonSans Book" panose="02000503000000020004" pitchFamily="50" charset="0"/>
              </a:rPr>
              <a:t>Hub</a:t>
            </a:r>
            <a:endParaRPr lang="en-US" sz="1650" dirty="0">
              <a:solidFill>
                <a:prstClr val="black"/>
              </a:solidFill>
              <a:latin typeface="BentonSans Book" panose="02000503000000020004" pitchFamily="50" charset="0"/>
            </a:endParaRPr>
          </a:p>
        </p:txBody>
      </p:sp>
      <p:cxnSp>
        <p:nvCxnSpPr>
          <p:cNvPr id="8" name="Straight Arrow Connector 7" descr="straight arrow">
            <a:extLst>
              <a:ext uri="{FF2B5EF4-FFF2-40B4-BE49-F238E27FC236}">
                <a16:creationId xmlns:a16="http://schemas.microsoft.com/office/drawing/2014/main" id="{287DBC82-E71C-95B1-2A45-6F81944EFE0A}"/>
              </a:ext>
            </a:extLst>
          </p:cNvPr>
          <p:cNvCxnSpPr>
            <a:cxnSpLocks/>
          </p:cNvCxnSpPr>
          <p:nvPr/>
        </p:nvCxnSpPr>
        <p:spPr>
          <a:xfrm flipV="1">
            <a:off x="7146166" y="7242035"/>
            <a:ext cx="1423442" cy="522437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">
            <a:extLst>
              <a:ext uri="{FF2B5EF4-FFF2-40B4-BE49-F238E27FC236}">
                <a16:creationId xmlns:a16="http://schemas.microsoft.com/office/drawing/2014/main" id="{EC6A69FB-C100-475B-B238-C3D7890BD81A}"/>
              </a:ext>
            </a:extLst>
          </p:cNvPr>
          <p:cNvSpPr txBox="1"/>
          <p:nvPr/>
        </p:nvSpPr>
        <p:spPr>
          <a:xfrm>
            <a:off x="7035491" y="701992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BentonSans Book" panose="02000503000000020004" pitchFamily="50" charset="0"/>
              </a:rPr>
              <a:t>Node</a:t>
            </a:r>
            <a:endParaRPr lang="en-US" sz="1650" dirty="0">
              <a:solidFill>
                <a:prstClr val="black"/>
              </a:solidFill>
              <a:latin typeface="BentonSans Book" panose="02000503000000020004" pitchFamily="50" charset="0"/>
            </a:endParaRPr>
          </a:p>
        </p:txBody>
      </p:sp>
      <p:cxnSp>
        <p:nvCxnSpPr>
          <p:cNvPr id="20" name="Straight Arrow Connector 19" descr="straight arrow">
            <a:extLst>
              <a:ext uri="{FF2B5EF4-FFF2-40B4-BE49-F238E27FC236}">
                <a16:creationId xmlns:a16="http://schemas.microsoft.com/office/drawing/2014/main" id="{8C1F0371-D441-1059-3638-8E88E86A90AB}"/>
              </a:ext>
            </a:extLst>
          </p:cNvPr>
          <p:cNvCxnSpPr>
            <a:cxnSpLocks/>
          </p:cNvCxnSpPr>
          <p:nvPr/>
        </p:nvCxnSpPr>
        <p:spPr>
          <a:xfrm flipV="1">
            <a:off x="7108924" y="6397288"/>
            <a:ext cx="446420" cy="6591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53CB83F-2F88-35F5-22F1-10135E3A8E49}"/>
              </a:ext>
            </a:extLst>
          </p:cNvPr>
          <p:cNvSpPr txBox="1"/>
          <p:nvPr/>
        </p:nvSpPr>
        <p:spPr>
          <a:xfrm>
            <a:off x="7844575" y="5308418"/>
            <a:ext cx="3484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BentonSans Book" panose="02000503000000020004" pitchFamily="50" charset="0"/>
              </a:rPr>
              <a:t>Network of Adaptive Agents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9EC7DA-3B07-3398-1C50-62144C1368BD}"/>
              </a:ext>
            </a:extLst>
          </p:cNvPr>
          <p:cNvSpPr txBox="1"/>
          <p:nvPr/>
        </p:nvSpPr>
        <p:spPr>
          <a:xfrm>
            <a:off x="8553548" y="8935845"/>
            <a:ext cx="2775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70AD47"/>
                </a:solidFill>
                <a:latin typeface="BentonSans Book" panose="02000503000000020004" pitchFamily="50" charset="0"/>
              </a:rPr>
              <a:t>Network Science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4D1FC7A5-9381-DF69-0308-BB31E483E238}"/>
              </a:ext>
            </a:extLst>
          </p:cNvPr>
          <p:cNvSpPr txBox="1"/>
          <p:nvPr/>
        </p:nvSpPr>
        <p:spPr>
          <a:xfrm>
            <a:off x="10257259" y="688314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BentonSans Book" panose="02000503000000020004" pitchFamily="50" charset="0"/>
              </a:rPr>
              <a:t>Bridge</a:t>
            </a:r>
            <a:endParaRPr lang="en-US" sz="1650" dirty="0">
              <a:solidFill>
                <a:prstClr val="black"/>
              </a:solidFill>
              <a:latin typeface="BentonSans Book" panose="02000503000000020004" pitchFamily="50" charset="0"/>
            </a:endParaRPr>
          </a:p>
        </p:txBody>
      </p:sp>
      <p:cxnSp>
        <p:nvCxnSpPr>
          <p:cNvPr id="26" name="Straight Arrow Connector 25" descr="straight arrow">
            <a:extLst>
              <a:ext uri="{FF2B5EF4-FFF2-40B4-BE49-F238E27FC236}">
                <a16:creationId xmlns:a16="http://schemas.microsoft.com/office/drawing/2014/main" id="{D690CFEE-D284-E4BF-8BCD-6CC36A7D38E5}"/>
              </a:ext>
            </a:extLst>
          </p:cNvPr>
          <p:cNvCxnSpPr>
            <a:cxnSpLocks/>
          </p:cNvCxnSpPr>
          <p:nvPr/>
        </p:nvCxnSpPr>
        <p:spPr>
          <a:xfrm flipH="1">
            <a:off x="9475993" y="7159845"/>
            <a:ext cx="797531" cy="60462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">
            <a:extLst>
              <a:ext uri="{FF2B5EF4-FFF2-40B4-BE49-F238E27FC236}">
                <a16:creationId xmlns:a16="http://schemas.microsoft.com/office/drawing/2014/main" id="{77AE353C-C5BF-7FA3-7F73-BDB6ABC159B8}"/>
              </a:ext>
            </a:extLst>
          </p:cNvPr>
          <p:cNvSpPr txBox="1"/>
          <p:nvPr/>
        </p:nvSpPr>
        <p:spPr>
          <a:xfrm>
            <a:off x="6524102" y="618013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BentonSans Book" panose="02000503000000020004" pitchFamily="50" charset="0"/>
              </a:rPr>
              <a:t>Link</a:t>
            </a:r>
            <a:endParaRPr lang="en-US" sz="1650" dirty="0">
              <a:solidFill>
                <a:prstClr val="black"/>
              </a:solidFill>
              <a:latin typeface="BentonSans Book" panose="02000503000000020004" pitchFamily="50" charset="0"/>
            </a:endParaRPr>
          </a:p>
        </p:txBody>
      </p:sp>
      <p:cxnSp>
        <p:nvCxnSpPr>
          <p:cNvPr id="54" name="Straight Arrow Connector 53" descr="straight arrow">
            <a:extLst>
              <a:ext uri="{FF2B5EF4-FFF2-40B4-BE49-F238E27FC236}">
                <a16:creationId xmlns:a16="http://schemas.microsoft.com/office/drawing/2014/main" id="{12AD62DB-DE24-FF4F-584D-56AE8F8B8607}"/>
              </a:ext>
            </a:extLst>
          </p:cNvPr>
          <p:cNvCxnSpPr>
            <a:cxnSpLocks/>
          </p:cNvCxnSpPr>
          <p:nvPr/>
        </p:nvCxnSpPr>
        <p:spPr>
          <a:xfrm rot="6660000" flipH="1" flipV="1">
            <a:off x="7195492" y="6054287"/>
            <a:ext cx="338903" cy="331071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straight arrow">
            <a:extLst>
              <a:ext uri="{FF2B5EF4-FFF2-40B4-BE49-F238E27FC236}">
                <a16:creationId xmlns:a16="http://schemas.microsoft.com/office/drawing/2014/main" id="{AF9C74D2-71F3-47AA-1ADD-0D935AE10BF6}"/>
              </a:ext>
            </a:extLst>
          </p:cNvPr>
          <p:cNvCxnSpPr>
            <a:cxnSpLocks/>
          </p:cNvCxnSpPr>
          <p:nvPr/>
        </p:nvCxnSpPr>
        <p:spPr>
          <a:xfrm>
            <a:off x="10809037" y="7971326"/>
            <a:ext cx="1282007" cy="8999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96631B-C4FA-E099-99D3-F807B7FBAA4E}"/>
              </a:ext>
            </a:extLst>
          </p:cNvPr>
          <p:cNvSpPr txBox="1"/>
          <p:nvPr/>
        </p:nvSpPr>
        <p:spPr>
          <a:xfrm>
            <a:off x="12329477" y="8245082"/>
            <a:ext cx="4739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prstClr val="black"/>
                </a:solidFill>
                <a:latin typeface="BentonSans Book" panose="02000503000000020004" pitchFamily="50" charset="0"/>
                <a:cs typeface="Times New Roman" panose="02020603050405020304" pitchFamily="18" charset="0"/>
              </a:rPr>
              <a:t>Local complex adaptive network of high concentrations of signals, resources, and co-evolving agents interacting</a:t>
            </a:r>
          </a:p>
        </p:txBody>
      </p:sp>
      <p:cxnSp>
        <p:nvCxnSpPr>
          <p:cNvPr id="5" name="Straight Arrow Connector 4" descr="straight arrow">
            <a:extLst>
              <a:ext uri="{FF2B5EF4-FFF2-40B4-BE49-F238E27FC236}">
                <a16:creationId xmlns:a16="http://schemas.microsoft.com/office/drawing/2014/main" id="{F7922D13-129C-2473-F696-80DF4E445762}"/>
              </a:ext>
            </a:extLst>
          </p:cNvPr>
          <p:cNvCxnSpPr>
            <a:cxnSpLocks/>
          </p:cNvCxnSpPr>
          <p:nvPr/>
        </p:nvCxnSpPr>
        <p:spPr>
          <a:xfrm flipV="1">
            <a:off x="11964252" y="7680807"/>
            <a:ext cx="1530129" cy="367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D34680E4-9F75-4BCC-900C-010DD855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402" y="6865881"/>
            <a:ext cx="35964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4472C4"/>
                </a:solidFill>
                <a:latin typeface="BentonSans Book" panose="02000503000000020004" pitchFamily="50" charset="0"/>
              </a:rPr>
              <a:t>Semi-permeable Boundary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i="1" dirty="0">
                <a:solidFill>
                  <a:prstClr val="black"/>
                </a:solidFill>
                <a:latin typeface="BentonSans Book" panose="02000503000000020004" pitchFamily="50" charset="0"/>
              </a:rPr>
              <a:t>(allows certain signals in and keeps others out)</a:t>
            </a:r>
          </a:p>
        </p:txBody>
      </p:sp>
      <p:cxnSp>
        <p:nvCxnSpPr>
          <p:cNvPr id="4" name="Straight Arrow Connector 3" descr="straight arrow">
            <a:extLst>
              <a:ext uri="{FF2B5EF4-FFF2-40B4-BE49-F238E27FC236}">
                <a16:creationId xmlns:a16="http://schemas.microsoft.com/office/drawing/2014/main" id="{7A3311EA-80E5-ECE3-09D9-AB8C28947B74}"/>
              </a:ext>
            </a:extLst>
          </p:cNvPr>
          <p:cNvCxnSpPr>
            <a:cxnSpLocks/>
          </p:cNvCxnSpPr>
          <p:nvPr/>
        </p:nvCxnSpPr>
        <p:spPr>
          <a:xfrm flipH="1">
            <a:off x="7364943" y="4350538"/>
            <a:ext cx="22006" cy="15601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>
            <a:extLst>
              <a:ext uri="{FF2B5EF4-FFF2-40B4-BE49-F238E27FC236}">
                <a16:creationId xmlns:a16="http://schemas.microsoft.com/office/drawing/2014/main" id="{F91905DD-1E2E-F570-6EC1-7B7A569F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256" y="3010064"/>
            <a:ext cx="37925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4472C4"/>
                </a:solidFill>
                <a:latin typeface="BentonSans Book" panose="02000503000000020004" pitchFamily="50" charset="0"/>
              </a:rPr>
              <a:t>Conditional Interactions</a:t>
            </a:r>
            <a:endParaRPr lang="en-US" altLang="en-US" sz="1800" i="1" dirty="0">
              <a:solidFill>
                <a:srgbClr val="4472C4"/>
              </a:solidFill>
              <a:latin typeface="BentonSans Book" panose="02000503000000020004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i="1" dirty="0">
                <a:solidFill>
                  <a:prstClr val="black"/>
                </a:solidFill>
                <a:latin typeface="BentonSans Book" panose="02000503000000020004" pitchFamily="50" charset="0"/>
              </a:rPr>
              <a:t>(information or resource/energy exchange between individuals and their environment)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A129F-711F-D756-1CD0-80EAEE7C71A7}"/>
              </a:ext>
            </a:extLst>
          </p:cNvPr>
          <p:cNvSpPr txBox="1"/>
          <p:nvPr/>
        </p:nvSpPr>
        <p:spPr>
          <a:xfrm>
            <a:off x="13444052" y="4459897"/>
            <a:ext cx="2581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70AD47"/>
                </a:solidFill>
                <a:latin typeface="BentonSans Book" panose="02000503000000020004" pitchFamily="50" charset="0"/>
              </a:rPr>
              <a:t>Complex Adaptive Systems</a:t>
            </a:r>
          </a:p>
        </p:txBody>
      </p:sp>
      <p:sp>
        <p:nvSpPr>
          <p:cNvPr id="36" name="Arrow: Curved Right 35" descr="curved arrow pointing upwards from the right side">
            <a:extLst>
              <a:ext uri="{FF2B5EF4-FFF2-40B4-BE49-F238E27FC236}">
                <a16:creationId xmlns:a16="http://schemas.microsoft.com/office/drawing/2014/main" id="{A098561C-25AA-AE69-B0D0-FCAC7E9DD149}"/>
              </a:ext>
            </a:extLst>
          </p:cNvPr>
          <p:cNvSpPr/>
          <p:nvPr/>
        </p:nvSpPr>
        <p:spPr>
          <a:xfrm rot="11267885">
            <a:off x="11755953" y="1265987"/>
            <a:ext cx="1041918" cy="6369288"/>
          </a:xfrm>
          <a:prstGeom prst="curvedRightArrow">
            <a:avLst>
              <a:gd name="adj1" fmla="val 25000"/>
              <a:gd name="adj2" fmla="val 50000"/>
              <a:gd name="adj3" fmla="val 22270"/>
            </a:avLst>
          </a:prstGeom>
          <a:solidFill>
            <a:srgbClr val="3366FF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9EF9F904-A053-E53F-05FB-D5EA5532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6738" y="3533483"/>
            <a:ext cx="2959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i="1" dirty="0">
                <a:solidFill>
                  <a:prstClr val="black"/>
                </a:solidFill>
                <a:latin typeface="BentonSans Book" panose="02000503000000020004" pitchFamily="50" charset="0"/>
              </a:rPr>
              <a:t>Signal exchange leading to behavioral influence</a:t>
            </a:r>
          </a:p>
        </p:txBody>
      </p:sp>
      <p:cxnSp>
        <p:nvCxnSpPr>
          <p:cNvPr id="37" name="Straight Arrow Connector 36" descr="double sided straight arrow">
            <a:extLst>
              <a:ext uri="{FF2B5EF4-FFF2-40B4-BE49-F238E27FC236}">
                <a16:creationId xmlns:a16="http://schemas.microsoft.com/office/drawing/2014/main" id="{141D7E9B-EF20-B3C7-76B6-70CAB009E345}"/>
              </a:ext>
            </a:extLst>
          </p:cNvPr>
          <p:cNvCxnSpPr>
            <a:cxnSpLocks/>
          </p:cNvCxnSpPr>
          <p:nvPr/>
        </p:nvCxnSpPr>
        <p:spPr>
          <a:xfrm flipH="1">
            <a:off x="10778436" y="1941443"/>
            <a:ext cx="963990" cy="2936217"/>
          </a:xfrm>
          <a:prstGeom prst="straightConnector1">
            <a:avLst/>
          </a:prstGeom>
          <a:ln w="101600">
            <a:solidFill>
              <a:srgbClr val="4472C4">
                <a:alpha val="16863"/>
              </a:srgb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Curved Right 34" descr="Curved arrow pointing left side from the bottom">
            <a:extLst>
              <a:ext uri="{FF2B5EF4-FFF2-40B4-BE49-F238E27FC236}">
                <a16:creationId xmlns:a16="http://schemas.microsoft.com/office/drawing/2014/main" id="{5EA1055B-E5A4-7285-0429-C060791A14A8}"/>
              </a:ext>
            </a:extLst>
          </p:cNvPr>
          <p:cNvSpPr/>
          <p:nvPr/>
        </p:nvSpPr>
        <p:spPr>
          <a:xfrm rot="2656583" flipH="1">
            <a:off x="8131615" y="1036421"/>
            <a:ext cx="963173" cy="6286779"/>
          </a:xfrm>
          <a:prstGeom prst="curvedRightArrow">
            <a:avLst>
              <a:gd name="adj1" fmla="val 25000"/>
              <a:gd name="adj2" fmla="val 50000"/>
              <a:gd name="adj3" fmla="val 22270"/>
            </a:avLst>
          </a:prstGeom>
          <a:solidFill>
            <a:srgbClr val="3366FF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 descr="two corner circles of a square matrix ">
            <a:extLst>
              <a:ext uri="{FF2B5EF4-FFF2-40B4-BE49-F238E27FC236}">
                <a16:creationId xmlns:a16="http://schemas.microsoft.com/office/drawing/2014/main" id="{9E2CF0AB-C5F5-351A-28A3-83B1857606FF}"/>
              </a:ext>
            </a:extLst>
          </p:cNvPr>
          <p:cNvGrpSpPr/>
          <p:nvPr/>
        </p:nvGrpSpPr>
        <p:grpSpPr>
          <a:xfrm>
            <a:off x="9070745" y="655364"/>
            <a:ext cx="3561704" cy="1960452"/>
            <a:chOff x="6041951" y="179015"/>
            <a:chExt cx="2374469" cy="1306968"/>
          </a:xfrm>
          <a:effectLst>
            <a:outerShdw blurRad="50800" dist="1778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34A84D-D732-8232-1A98-4AED49D337D1}"/>
                </a:ext>
              </a:extLst>
            </p:cNvPr>
            <p:cNvSpPr/>
            <p:nvPr/>
          </p:nvSpPr>
          <p:spPr>
            <a:xfrm>
              <a:off x="6996744" y="749231"/>
              <a:ext cx="1419676" cy="736752"/>
            </a:xfrm>
            <a:prstGeom prst="ellipse">
              <a:avLst/>
            </a:prstGeom>
            <a:noFill/>
            <a:ln w="63500" cmpd="tri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Hierarchical Aggregate Agent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8AFD6A8-BB76-F4D3-7144-B82D50C2CAE4}"/>
                </a:ext>
              </a:extLst>
            </p:cNvPr>
            <p:cNvSpPr/>
            <p:nvPr/>
          </p:nvSpPr>
          <p:spPr>
            <a:xfrm>
              <a:off x="6041951" y="285759"/>
              <a:ext cx="759437" cy="595843"/>
            </a:xfrm>
            <a:prstGeom prst="ellipse">
              <a:avLst/>
            </a:prstGeom>
            <a:noFill/>
            <a:ln w="63500" cmpd="tri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75" b="1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Node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80EFA4-6C06-7B6E-B49F-507D64EC51E1}"/>
                </a:ext>
              </a:extLst>
            </p:cNvPr>
            <p:cNvCxnSpPr>
              <a:cxnSpLocks/>
              <a:stCxn id="44" idx="6"/>
              <a:endCxn id="43" idx="1"/>
            </p:cNvCxnSpPr>
            <p:nvPr/>
          </p:nvCxnSpPr>
          <p:spPr>
            <a:xfrm>
              <a:off x="6801388" y="583681"/>
              <a:ext cx="403264" cy="27344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0C213B3-73EF-E513-1FC8-10E2273D2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7411" y="179015"/>
              <a:ext cx="1358427" cy="30686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 descr="double sided straight arrow connector">
            <a:extLst>
              <a:ext uri="{FF2B5EF4-FFF2-40B4-BE49-F238E27FC236}">
                <a16:creationId xmlns:a16="http://schemas.microsoft.com/office/drawing/2014/main" id="{FE9231A0-A7C0-5622-4782-FF714E4D1D47}"/>
              </a:ext>
            </a:extLst>
          </p:cNvPr>
          <p:cNvCxnSpPr>
            <a:cxnSpLocks/>
          </p:cNvCxnSpPr>
          <p:nvPr/>
        </p:nvCxnSpPr>
        <p:spPr>
          <a:xfrm flipH="1">
            <a:off x="11530415" y="-300657"/>
            <a:ext cx="351801" cy="1481288"/>
          </a:xfrm>
          <a:prstGeom prst="straightConnector1">
            <a:avLst/>
          </a:prstGeom>
          <a:ln w="101600">
            <a:solidFill>
              <a:srgbClr val="4472C4">
                <a:alpha val="16863"/>
              </a:srgb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 descr="two corner circles of a square matrix ">
            <a:extLst>
              <a:ext uri="{FF2B5EF4-FFF2-40B4-BE49-F238E27FC236}">
                <a16:creationId xmlns:a16="http://schemas.microsoft.com/office/drawing/2014/main" id="{0BAB6E81-96EA-9168-1605-713D72BFF5F9}"/>
              </a:ext>
            </a:extLst>
          </p:cNvPr>
          <p:cNvGrpSpPr/>
          <p:nvPr/>
        </p:nvGrpSpPr>
        <p:grpSpPr>
          <a:xfrm>
            <a:off x="11742426" y="134123"/>
            <a:ext cx="3176793" cy="1569552"/>
            <a:chOff x="8097614" y="-118907"/>
            <a:chExt cx="2117862" cy="1046368"/>
          </a:xfrm>
          <a:effectLst>
            <a:outerShdw blurRad="50800" dist="152400" dir="5400000" algn="t" rotWithShape="0">
              <a:prstClr val="black">
                <a:alpha val="11000"/>
              </a:prstClr>
            </a:outerShdw>
          </a:effectLst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49D28A9-684D-2297-44E9-0ACA6F9D2502}"/>
                </a:ext>
              </a:extLst>
            </p:cNvPr>
            <p:cNvSpPr/>
            <p:nvPr/>
          </p:nvSpPr>
          <p:spPr>
            <a:xfrm>
              <a:off x="9456039" y="331618"/>
              <a:ext cx="759437" cy="595843"/>
            </a:xfrm>
            <a:prstGeom prst="ellipse">
              <a:avLst/>
            </a:prstGeom>
            <a:noFill/>
            <a:ln w="63500" cmpd="tri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75" b="1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Node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2456A41-3947-1967-19EF-A6E420C5C553}"/>
                </a:ext>
              </a:extLst>
            </p:cNvPr>
            <p:cNvSpPr/>
            <p:nvPr/>
          </p:nvSpPr>
          <p:spPr>
            <a:xfrm>
              <a:off x="8195837" y="-118907"/>
              <a:ext cx="759437" cy="595843"/>
            </a:xfrm>
            <a:prstGeom prst="ellipse">
              <a:avLst/>
            </a:prstGeom>
            <a:noFill/>
            <a:ln w="63500" cmpd="tri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75" b="1" dirty="0">
                  <a:solidFill>
                    <a:prstClr val="black"/>
                  </a:solidFill>
                  <a:latin typeface="BentonSans Book" panose="02000503000000020004" pitchFamily="50" charset="0"/>
                </a:rPr>
                <a:t>Node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D8F357F-6DE9-8E3A-D104-131FB60B7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7614" y="520302"/>
              <a:ext cx="1358427" cy="306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386B933-7BFA-B95A-1DBA-9DA71CB9970C}"/>
                </a:ext>
              </a:extLst>
            </p:cNvPr>
            <p:cNvCxnSpPr>
              <a:cxnSpLocks/>
            </p:cNvCxnSpPr>
            <p:nvPr/>
          </p:nvCxnSpPr>
          <p:spPr>
            <a:xfrm>
              <a:off x="8950244" y="234028"/>
              <a:ext cx="505795" cy="21552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 descr="straight arrow ">
            <a:extLst>
              <a:ext uri="{FF2B5EF4-FFF2-40B4-BE49-F238E27FC236}">
                <a16:creationId xmlns:a16="http://schemas.microsoft.com/office/drawing/2014/main" id="{6615643B-C3A2-0682-AF75-8FAAFB10491D}"/>
              </a:ext>
            </a:extLst>
          </p:cNvPr>
          <p:cNvCxnSpPr>
            <a:cxnSpLocks/>
          </p:cNvCxnSpPr>
          <p:nvPr/>
        </p:nvCxnSpPr>
        <p:spPr>
          <a:xfrm>
            <a:off x="12769028" y="1715549"/>
            <a:ext cx="1128027" cy="460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23A52A-8751-B2E6-53AE-82BD2D091E90}"/>
              </a:ext>
            </a:extLst>
          </p:cNvPr>
          <p:cNvSpPr txBox="1"/>
          <p:nvPr/>
        </p:nvSpPr>
        <p:spPr>
          <a:xfrm>
            <a:off x="14347091" y="2043043"/>
            <a:ext cx="3118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4472C4"/>
                </a:solidFill>
                <a:latin typeface="BentonSans Book" panose="02000503000000020004" pitchFamily="50" charset="0"/>
              </a:rPr>
              <a:t>Novel Emergent Function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solidFill>
                  <a:srgbClr val="000000"/>
                </a:solidFill>
                <a:latin typeface="BentonSans Book" panose="02000503000000020004" pitchFamily="50" charset="0"/>
              </a:rPr>
              <a:t>The total is greater than the sum of its parts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solidFill>
                  <a:srgbClr val="000000"/>
                </a:solidFill>
                <a:latin typeface="BentonSans Book" panose="02000503000000020004" pitchFamily="50" charset="0"/>
              </a:rPr>
              <a:t>Becomes a node in a network of a higher dimension</a:t>
            </a:r>
            <a:endParaRPr lang="en-US" sz="1800" i="1" dirty="0">
              <a:solidFill>
                <a:prstClr val="black"/>
              </a:solidFill>
              <a:latin typeface="BentonSans Book" panose="02000503000000020004" pitchFamily="50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163A2-0303-E895-C7EE-2F60B67B782D}"/>
              </a:ext>
            </a:extLst>
          </p:cNvPr>
          <p:cNvSpPr/>
          <p:nvPr/>
        </p:nvSpPr>
        <p:spPr>
          <a:xfrm>
            <a:off x="7555344" y="6279509"/>
            <a:ext cx="95612" cy="101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10683F-F668-EAA0-8E00-1781A24C0178}"/>
              </a:ext>
            </a:extLst>
          </p:cNvPr>
          <p:cNvCxnSpPr>
            <a:cxnSpLocks/>
          </p:cNvCxnSpPr>
          <p:nvPr/>
        </p:nvCxnSpPr>
        <p:spPr>
          <a:xfrm flipV="1">
            <a:off x="7601368" y="5761673"/>
            <a:ext cx="52531" cy="565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0C6465C-7D64-0974-AA6A-88BEACD40B6C}"/>
              </a:ext>
            </a:extLst>
          </p:cNvPr>
          <p:cNvSpPr/>
          <p:nvPr/>
        </p:nvSpPr>
        <p:spPr>
          <a:xfrm>
            <a:off x="7611105" y="5764986"/>
            <a:ext cx="95612" cy="101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3" grpId="0" animBg="1"/>
      <p:bldP spid="22" grpId="0"/>
      <p:bldP spid="60" grpId="0"/>
      <p:bldP spid="62" grpId="0"/>
      <p:bldP spid="38" grpId="0"/>
      <p:bldP spid="21" grpId="0"/>
      <p:bldP spid="53" grpId="0"/>
      <p:bldP spid="24" grpId="0"/>
      <p:bldP spid="19" grpId="0"/>
      <p:bldP spid="18" grpId="0"/>
      <p:bldP spid="16" grpId="0"/>
      <p:bldP spid="17" grpId="0"/>
      <p:bldP spid="36" grpId="0" animBg="1"/>
      <p:bldP spid="40" grpId="0"/>
      <p:bldP spid="35" grpId="0" animBg="1"/>
      <p:bldP spid="15" grpId="0"/>
      <p:bldP spid="7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Agile Pyramid</a:t>
            </a:r>
          </a:p>
        </p:txBody>
      </p:sp>
      <p:graphicFrame>
        <p:nvGraphicFramePr>
          <p:cNvPr id="10" name="Content Placeholder 9" descr="A agile pyramid in the shape of triangle ">
            <a:extLst>
              <a:ext uri="{FF2B5EF4-FFF2-40B4-BE49-F238E27FC236}">
                <a16:creationId xmlns:a16="http://schemas.microsoft.com/office/drawing/2014/main" id="{FB7DC8C3-860E-65C2-F81A-E961E397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7925"/>
              </p:ext>
            </p:extLst>
          </p:nvPr>
        </p:nvGraphicFramePr>
        <p:xfrm>
          <a:off x="84054" y="927851"/>
          <a:ext cx="18119892" cy="822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22277E-2A42-6C10-2400-654E0CF1A2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16037" y="1125153"/>
            <a:ext cx="23339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BentonSans Book" panose="02000503000000020004" pitchFamily="50" charset="0"/>
              </a:rPr>
              <a:t>Agile</a:t>
            </a:r>
          </a:p>
          <a:p>
            <a:pPr algn="ctr"/>
            <a:r>
              <a:rPr lang="en-US" sz="2100" b="1" dirty="0">
                <a:latin typeface="BentonSans Book" panose="02000503000000020004" pitchFamily="50" charset="0"/>
              </a:rPr>
              <a:t> Conductor </a:t>
            </a:r>
          </a:p>
          <a:p>
            <a:pPr algn="ctr"/>
            <a:r>
              <a:rPr lang="en-US" sz="2100" b="1" dirty="0">
                <a:latin typeface="BentonSans Book" panose="02000503000000020004" pitchFamily="50" charset="0"/>
              </a:rPr>
              <a:t>&amp; Strategist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7D5FD-1182-EC59-33D6-77AB337FC7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34085" y="2408305"/>
            <a:ext cx="261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Engaging Brand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11BF7-4C10-370D-5146-99ADC88517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285889" y="3484328"/>
            <a:ext cx="769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Innovator, Storyteller – </a:t>
            </a:r>
            <a:r>
              <a:rPr lang="en-US" sz="2400" b="1" dirty="0" err="1">
                <a:latin typeface="BentonSans Book" panose="02000503000000020004" pitchFamily="50" charset="0"/>
              </a:rPr>
              <a:t>Nudger</a:t>
            </a:r>
            <a:r>
              <a:rPr lang="en-US" sz="2400" b="1" dirty="0">
                <a:latin typeface="BentonSans Book" panose="02000503000000020004" pitchFamily="50" charset="0"/>
              </a:rPr>
              <a:t>, </a:t>
            </a:r>
          </a:p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Signal Detector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65DBE-8E9A-7805-1560-85A67A574D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217242" y="4944659"/>
            <a:ext cx="78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Cycle and Agile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989-4BC4-6347-C5F6-91B6522C0D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18927" y="5825617"/>
            <a:ext cx="233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Innovation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9A634-F072-9898-121C-F8B3F1C7C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40263" y="5670497"/>
            <a:ext cx="0" cy="107156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851B30-D652-3CCE-0B05-997283773B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16544" y="5809448"/>
            <a:ext cx="262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Implementation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CACD8-4822-A9FE-4D15-3912831DD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3994" y="5695775"/>
            <a:ext cx="0" cy="107156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85F2E1-C004-FB3D-86DB-20BA6BCAFD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83004" y="5825614"/>
            <a:ext cx="233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Analytics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E5EF19-918E-E259-3279-5BE9A6926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76035" y="5728415"/>
            <a:ext cx="0" cy="107156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90958-0C18-8718-B06E-68EF296011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742101" y="5829208"/>
            <a:ext cx="233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Diffusion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33746-60C6-7B05-05EF-38699A0860F6}"/>
              </a:ext>
            </a:extLst>
          </p:cNvPr>
          <p:cNvSpPr txBox="1"/>
          <p:nvPr/>
        </p:nvSpPr>
        <p:spPr>
          <a:xfrm>
            <a:off x="5365437" y="7165469"/>
            <a:ext cx="755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Agile Science and Agile Mindset</a:t>
            </a:r>
          </a:p>
          <a:p>
            <a:endParaRPr lang="en-US" sz="2400" b="1" dirty="0">
              <a:latin typeface="BentonSans Book" panose="0200050300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C28F1-DC54-CAB8-8685-E9813F0B5E0A}"/>
              </a:ext>
            </a:extLst>
          </p:cNvPr>
          <p:cNvSpPr txBox="1"/>
          <p:nvPr/>
        </p:nvSpPr>
        <p:spPr>
          <a:xfrm>
            <a:off x="2743341" y="8186117"/>
            <a:ext cx="494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Behavior of an Individual:</a:t>
            </a:r>
          </a:p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Behavioral Economics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29EE18-6275-5FFD-1504-E1A3A05D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3994" y="7991717"/>
            <a:ext cx="0" cy="107156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5B6BDA-B9B7-0BAB-0640-2CC87C3562DC}"/>
              </a:ext>
            </a:extLst>
          </p:cNvPr>
          <p:cNvSpPr txBox="1"/>
          <p:nvPr/>
        </p:nvSpPr>
        <p:spPr>
          <a:xfrm>
            <a:off x="9647618" y="8139349"/>
            <a:ext cx="710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Behavior of an Organization:</a:t>
            </a:r>
          </a:p>
          <a:p>
            <a:pPr algn="ctr"/>
            <a:r>
              <a:rPr lang="en-US" sz="2400" b="1" dirty="0">
                <a:latin typeface="BentonSans Book" panose="02000503000000020004" pitchFamily="50" charset="0"/>
              </a:rPr>
              <a:t>Complex Adaptive Systems, Network Science </a:t>
            </a:r>
          </a:p>
        </p:txBody>
      </p:sp>
    </p:spTree>
    <p:extLst>
      <p:ext uri="{BB962C8B-B14F-4D97-AF65-F5344CB8AC3E}">
        <p14:creationId xmlns:p14="http://schemas.microsoft.com/office/powerpoint/2010/main" val="35926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Agile Conductor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57" y="1612768"/>
            <a:ext cx="16031189" cy="7149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Think like </a:t>
            </a:r>
            <a:r>
              <a:rPr lang="en-US" sz="2800" b="1" dirty="0">
                <a:solidFill>
                  <a:srgbClr val="9A2A1B"/>
                </a:solidFill>
              </a:rPr>
              <a:t>engineers</a:t>
            </a:r>
            <a:r>
              <a:rPr lang="en-US" sz="2800" b="1" dirty="0"/>
              <a:t> </a:t>
            </a:r>
            <a:r>
              <a:rPr lang="en-US" sz="2800" dirty="0"/>
              <a:t>(they dissect, organize, analyze, interpret)</a:t>
            </a:r>
          </a:p>
          <a:p>
            <a:pPr marL="0" indent="0" algn="ctr">
              <a:buNone/>
            </a:pPr>
            <a:r>
              <a:rPr lang="en-US" sz="2800" dirty="0"/>
              <a:t>OR</a:t>
            </a:r>
          </a:p>
          <a:p>
            <a:pPr marL="0" indent="0">
              <a:buNone/>
            </a:pPr>
            <a:r>
              <a:rPr lang="en-US" sz="2800" dirty="0"/>
              <a:t>Test like </a:t>
            </a:r>
            <a:r>
              <a:rPr lang="en-US" sz="2800" b="1" dirty="0">
                <a:solidFill>
                  <a:srgbClr val="9A2A1B"/>
                </a:solidFill>
              </a:rPr>
              <a:t>scientists</a:t>
            </a:r>
            <a:r>
              <a:rPr lang="en-US" sz="2800" dirty="0">
                <a:solidFill>
                  <a:srgbClr val="9A2A1B"/>
                </a:solidFill>
              </a:rPr>
              <a:t> </a:t>
            </a:r>
            <a:r>
              <a:rPr lang="en-US" sz="2800" dirty="0"/>
              <a:t>(they rely on rapid empirical testing)</a:t>
            </a:r>
          </a:p>
          <a:p>
            <a:pPr marL="0" indent="0" algn="ctr">
              <a:buNone/>
            </a:pPr>
            <a:r>
              <a:rPr lang="en-US" sz="2800" dirty="0"/>
              <a:t>OR</a:t>
            </a:r>
          </a:p>
          <a:p>
            <a:pPr marL="0" indent="0">
              <a:buNone/>
            </a:pPr>
            <a:r>
              <a:rPr lang="en-US" sz="2800" dirty="0"/>
              <a:t>Observe like </a:t>
            </a:r>
            <a:r>
              <a:rPr lang="en-US" sz="2800" b="1" dirty="0">
                <a:solidFill>
                  <a:srgbClr val="9A2A1B"/>
                </a:solidFill>
              </a:rPr>
              <a:t>psychologists</a:t>
            </a:r>
            <a:r>
              <a:rPr lang="en-US" sz="2800" dirty="0"/>
              <a:t> (they leverage behavioral insights)</a:t>
            </a:r>
          </a:p>
          <a:p>
            <a:pPr marL="0" indent="0" algn="ctr">
              <a:buNone/>
            </a:pPr>
            <a:r>
              <a:rPr lang="en-US" sz="2800" dirty="0"/>
              <a:t>OR</a:t>
            </a:r>
          </a:p>
          <a:p>
            <a:pPr marL="0" indent="0">
              <a:buNone/>
            </a:pPr>
            <a:r>
              <a:rPr lang="en-US" sz="2800" dirty="0"/>
              <a:t>Draw like </a:t>
            </a:r>
            <a:r>
              <a:rPr lang="en-US" sz="2800" b="1" dirty="0">
                <a:solidFill>
                  <a:srgbClr val="9A2A1B"/>
                </a:solidFill>
              </a:rPr>
              <a:t>artists </a:t>
            </a:r>
            <a:r>
              <a:rPr lang="en-US" sz="2800" dirty="0"/>
              <a:t>(they create appealing mockups)</a:t>
            </a:r>
          </a:p>
          <a:p>
            <a:pPr marL="0" indent="0">
              <a:buNone/>
            </a:pPr>
            <a:r>
              <a:rPr lang="en-US" sz="2800" dirty="0"/>
              <a:t>				*The best ones are a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3764239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8" y="3990115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The Agile Mindset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332004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Agile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57" y="1612768"/>
            <a:ext cx="16031189" cy="714929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Safe Culture</a:t>
            </a:r>
          </a:p>
          <a:p>
            <a:r>
              <a:rPr lang="en-US" sz="2800" dirty="0"/>
              <a:t>Feedback</a:t>
            </a:r>
          </a:p>
          <a:p>
            <a:r>
              <a:rPr lang="en-US" sz="2800" dirty="0"/>
              <a:t>Sprints of Minimally viable prototypes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5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Establish </a:t>
            </a:r>
            <a:r>
              <a:rPr lang="en-US" sz="2800" b="1" dirty="0">
                <a:solidFill>
                  <a:srgbClr val="9A2A1B"/>
                </a:solidFill>
              </a:rPr>
              <a:t>a psychologically safe </a:t>
            </a:r>
            <a:r>
              <a:rPr lang="en-US" sz="2800" dirty="0"/>
              <a:t>climate where members: 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BentonSans Book" panose="02000503000000020004" pitchFamily="50" charset="0"/>
              </a:rPr>
              <a:t>Feel comfortable giving and receiving </a:t>
            </a:r>
            <a:r>
              <a:rPr lang="en-US" sz="2800" b="1" dirty="0">
                <a:solidFill>
                  <a:srgbClr val="9A2A1B"/>
                </a:solidFill>
                <a:latin typeface="BentonSans Book" panose="02000503000000020004" pitchFamily="50" charset="0"/>
              </a:rPr>
              <a:t>feedback </a:t>
            </a:r>
            <a:r>
              <a:rPr lang="en-US" sz="2800" dirty="0">
                <a:latin typeface="BentonSans Book" panose="02000503000000020004" pitchFamily="50" charset="0"/>
              </a:rPr>
              <a:t>and direction,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BentonSans Book" panose="02000503000000020004" pitchFamily="50" charset="0"/>
              </a:rPr>
              <a:t>Have </a:t>
            </a:r>
            <a:r>
              <a:rPr lang="en-US" sz="2800" b="1" dirty="0">
                <a:solidFill>
                  <a:srgbClr val="9A2A1B"/>
                </a:solidFill>
                <a:latin typeface="BentonSans Book" panose="02000503000000020004" pitchFamily="50" charset="0"/>
              </a:rPr>
              <a:t>time and space</a:t>
            </a:r>
            <a:r>
              <a:rPr lang="en-US" sz="2800" dirty="0">
                <a:latin typeface="BentonSans Book" panose="02000503000000020004" pitchFamily="50" charset="0"/>
              </a:rPr>
              <a:t> to collaborate and exchange information,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BentonSans Book" panose="02000503000000020004" pitchFamily="50" charset="0"/>
              </a:rPr>
              <a:t>Foster appreciation for </a:t>
            </a:r>
            <a:r>
              <a:rPr lang="en-US" sz="2800" b="1" dirty="0">
                <a:solidFill>
                  <a:srgbClr val="9A2A1B"/>
                </a:solidFill>
                <a:latin typeface="BentonSans Book" panose="02000503000000020004" pitchFamily="50" charset="0"/>
              </a:rPr>
              <a:t>“good enough” </a:t>
            </a:r>
            <a:r>
              <a:rPr lang="en-US" sz="2800" dirty="0">
                <a:latin typeface="BentonSans Book" panose="02000503000000020004" pitchFamily="50" charset="0"/>
              </a:rPr>
              <a:t>rather than perfect solutions.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Embed </a:t>
            </a:r>
            <a:r>
              <a:rPr lang="en-US" sz="2800" b="1" dirty="0">
                <a:solidFill>
                  <a:srgbClr val="9A2A1B"/>
                </a:solidFill>
              </a:rPr>
              <a:t>sensors</a:t>
            </a:r>
            <a:r>
              <a:rPr lang="en-US" sz="2800" dirty="0"/>
              <a:t> within the internal and external environment of the healthcare delivery network capable of capturing both signal and noise including gossip, rumors, and hallway conversations. </a:t>
            </a:r>
          </a:p>
          <a:p>
            <a:r>
              <a:rPr lang="en-US" sz="2800" dirty="0"/>
              <a:t>Invest in timely, nonjudgmental, and actionable </a:t>
            </a:r>
            <a:r>
              <a:rPr lang="en-US" sz="2800" b="1" dirty="0">
                <a:solidFill>
                  <a:srgbClr val="9A2A1B"/>
                </a:solidFill>
              </a:rPr>
              <a:t>feedback</a:t>
            </a:r>
            <a:r>
              <a:rPr lang="en-US" sz="2800" dirty="0"/>
              <a:t> loops.</a:t>
            </a:r>
          </a:p>
          <a:p>
            <a:r>
              <a:rPr lang="en-US" sz="2800" dirty="0"/>
              <a:t>Activate </a:t>
            </a:r>
            <a:r>
              <a:rPr lang="en-US" sz="2800" b="1" dirty="0">
                <a:solidFill>
                  <a:srgbClr val="9A2A1B"/>
                </a:solidFill>
              </a:rPr>
              <a:t>networks</a:t>
            </a:r>
            <a:r>
              <a:rPr lang="en-US" sz="2800" dirty="0"/>
              <a:t> of information flow, identifying information hubs, local communities, and bridges between communities, for rapid information spread.</a:t>
            </a:r>
          </a:p>
        </p:txBody>
      </p:sp>
    </p:spTree>
    <p:extLst>
      <p:ext uri="{BB962C8B-B14F-4D97-AF65-F5344CB8AC3E}">
        <p14:creationId xmlns:p14="http://schemas.microsoft.com/office/powerpoint/2010/main" val="306084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Minimally Viable Prototypes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Develop </a:t>
            </a:r>
            <a:r>
              <a:rPr lang="en-US" sz="2800" b="1" dirty="0">
                <a:solidFill>
                  <a:srgbClr val="9A2A1B"/>
                </a:solidFill>
              </a:rPr>
              <a:t>minimum viable products (MVPs).</a:t>
            </a:r>
          </a:p>
          <a:p>
            <a:r>
              <a:rPr lang="en-US" sz="2800" dirty="0"/>
              <a:t>Quickly test their performance in real systems through </a:t>
            </a:r>
            <a:r>
              <a:rPr lang="en-US" sz="2800" b="1" dirty="0">
                <a:solidFill>
                  <a:srgbClr val="9A2A1B"/>
                </a:solidFill>
              </a:rPr>
              <a:t>rapid </a:t>
            </a:r>
            <a:r>
              <a:rPr lang="en-US" sz="2800" dirty="0"/>
              <a:t>experimentation. </a:t>
            </a:r>
          </a:p>
          <a:p>
            <a:r>
              <a:rPr lang="en-US" sz="2800" dirty="0"/>
              <a:t>Conduct </a:t>
            </a:r>
            <a:r>
              <a:rPr lang="en-US" sz="2800" b="1" dirty="0">
                <a:solidFill>
                  <a:srgbClr val="9A2A1B"/>
                </a:solidFill>
              </a:rPr>
              <a:t>sprints</a:t>
            </a:r>
            <a:r>
              <a:rPr lang="en-US" sz="2800" dirty="0"/>
              <a:t> in the target local environment to evaluate the MVP and revise based on gathered feedback.</a:t>
            </a:r>
          </a:p>
        </p:txBody>
      </p:sp>
    </p:spTree>
    <p:extLst>
      <p:ext uri="{BB962C8B-B14F-4D97-AF65-F5344CB8AC3E}">
        <p14:creationId xmlns:p14="http://schemas.microsoft.com/office/powerpoint/2010/main" val="29598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FDD8B0-2055-2A4E-8E1C-AA41CF0117C4}"/>
              </a:ext>
            </a:extLst>
          </p:cNvPr>
          <p:cNvSpPr/>
          <p:nvPr/>
        </p:nvSpPr>
        <p:spPr>
          <a:xfrm>
            <a:off x="1371600" y="1500189"/>
            <a:ext cx="15392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5331"/>
            <a:r>
              <a:rPr lang="en-US" sz="3375" dirty="0" err="1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Malaz</a:t>
            </a: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 </a:t>
            </a:r>
            <a:r>
              <a:rPr lang="en-US" sz="3375" dirty="0" err="1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Boustani</a:t>
            </a:r>
            <a:endParaRPr lang="en-US" sz="3375" dirty="0">
              <a:solidFill>
                <a:srgbClr val="262626"/>
              </a:solidFill>
              <a:latin typeface="BentonSans Book" panose="02000404020000020004" pitchFamily="2" charset="0"/>
              <a:cs typeface="Arial" panose="020B0604020202020204" pitchFamily="34" charset="0"/>
            </a:endParaRPr>
          </a:p>
          <a:p>
            <a:pPr marL="289337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Equity Ownership in</a:t>
            </a:r>
          </a:p>
          <a:p>
            <a:pPr defTabSz="785331"/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	</a:t>
            </a:r>
            <a:r>
              <a:rPr lang="en-US" sz="3375" dirty="0" err="1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RestUp</a:t>
            </a: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, LLC</a:t>
            </a:r>
          </a:p>
          <a:p>
            <a:pPr defTabSz="785331"/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	Preferred Population Health Management, LLC</a:t>
            </a:r>
          </a:p>
          <a:p>
            <a:pPr defTabSz="785331"/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	Blue </a:t>
            </a:r>
            <a:r>
              <a:rPr lang="en-US" sz="3375" dirty="0" err="1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Agilis</a:t>
            </a: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, LLC</a:t>
            </a:r>
          </a:p>
          <a:p>
            <a:pPr defTabSz="785331"/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	</a:t>
            </a:r>
            <a:r>
              <a:rPr lang="en-US" sz="3375" dirty="0" err="1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DigiCare</a:t>
            </a: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 Realized, Inc</a:t>
            </a:r>
          </a:p>
          <a:p>
            <a:pPr marL="482228" indent="-482228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Advisory board member in the past 12 months for :</a:t>
            </a:r>
          </a:p>
          <a:p>
            <a:pPr defTabSz="785331"/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	Biogen, Genentech, Lilly, Merck &amp; Eisai </a:t>
            </a:r>
          </a:p>
          <a:p>
            <a:pPr marL="289337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Author with royalty for</a:t>
            </a:r>
          </a:p>
          <a:p>
            <a:pPr marL="675119" lvl="1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Agile Implementation Book; The Agile Network Book</a:t>
            </a:r>
          </a:p>
          <a:p>
            <a:pPr marL="289337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Teacher of </a:t>
            </a:r>
          </a:p>
          <a:p>
            <a:pPr marL="675119" lvl="1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IU Graduate Certificate in Innovation and Implementation Science</a:t>
            </a:r>
          </a:p>
          <a:p>
            <a:pPr marL="289337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Scientist who receive funding from Federal agencies</a:t>
            </a:r>
          </a:p>
          <a:p>
            <a:pPr marL="675119" lvl="1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NIH</a:t>
            </a:r>
          </a:p>
          <a:p>
            <a:pPr marL="675119" lvl="1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AHRQ</a:t>
            </a:r>
          </a:p>
          <a:p>
            <a:pPr marL="675119" lvl="1" indent="-289337" defTabSz="785331"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262626"/>
                </a:solidFill>
                <a:latin typeface="BentonSans Book" panose="02000404020000020004" pitchFamily="2" charset="0"/>
                <a:cs typeface="Arial" panose="020B0604020202020204" pitchFamily="34" charset="0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328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8" y="3990115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The Agile Cycle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159570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911D-D5C9-E53E-9EDA-4105AF483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Agile Cycle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03BC5-10B3-2478-D43A-E0634A29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618" y="3845366"/>
            <a:ext cx="4063164" cy="303534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BentonSans Black"/>
              </a:rPr>
              <a:t>Plan, Reflect &amp; Adjust 10%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4977DB-7F7E-1FDA-F770-F2C2476F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760785" y="4552601"/>
            <a:ext cx="5233739" cy="1010654"/>
          </a:xfrm>
          <a:prstGeom prst="straightConnector1">
            <a:avLst/>
          </a:prstGeom>
          <a:ln w="127000">
            <a:solidFill>
              <a:schemeClr val="accent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9C6F625-E5D6-AC5E-736D-C24B93971596}"/>
              </a:ext>
            </a:extLst>
          </p:cNvPr>
          <p:cNvSpPr/>
          <p:nvPr/>
        </p:nvSpPr>
        <p:spPr>
          <a:xfrm>
            <a:off x="10994520" y="2224492"/>
            <a:ext cx="5769141" cy="46562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entonSans Black"/>
              </a:rPr>
              <a:t>Sprint 90%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8D50E7C3-06B2-2FF8-0583-2AC899276E89}"/>
              </a:ext>
            </a:extLst>
          </p:cNvPr>
          <p:cNvSpPr/>
          <p:nvPr/>
        </p:nvSpPr>
        <p:spPr>
          <a:xfrm>
            <a:off x="1060058" y="6880709"/>
            <a:ext cx="16308806" cy="2237874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entonSans Black"/>
              </a:rPr>
              <a:t>Demand</a:t>
            </a:r>
            <a:endParaRPr lang="en-US" sz="6000" b="1" dirty="0">
              <a:solidFill>
                <a:schemeClr val="tx1"/>
              </a:solidFill>
              <a:latin typeface="BentonSans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8794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5E3DBE9-91F1-FE69-B587-30CBE4DD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8" y="58996"/>
            <a:ext cx="12522071" cy="9388736"/>
          </a:xfrm>
        </p:spPr>
      </p:pic>
    </p:spTree>
    <p:extLst>
      <p:ext uri="{BB962C8B-B14F-4D97-AF65-F5344CB8AC3E}">
        <p14:creationId xmlns:p14="http://schemas.microsoft.com/office/powerpoint/2010/main" val="4266945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8" y="3990115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What is Behavioral Economics?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Part 6</a:t>
            </a:r>
          </a:p>
        </p:txBody>
      </p:sp>
    </p:spTree>
    <p:extLst>
      <p:ext uri="{BB962C8B-B14F-4D97-AF65-F5344CB8AC3E}">
        <p14:creationId xmlns:p14="http://schemas.microsoft.com/office/powerpoint/2010/main" val="274532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Behavioral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Thoughts and Choices are influenced by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4" descr="Environment Network Icon ">
            <a:extLst>
              <a:ext uri="{FF2B5EF4-FFF2-40B4-BE49-F238E27FC236}">
                <a16:creationId xmlns:a16="http://schemas.microsoft.com/office/drawing/2014/main" id="{F14825CD-B916-10CE-9B89-252A348B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30" y="4398303"/>
            <a:ext cx="2838351" cy="28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wo hands are holding a pulling two vertically pointed arrows towards their sides">
            <a:extLst>
              <a:ext uri="{FF2B5EF4-FFF2-40B4-BE49-F238E27FC236}">
                <a16:creationId xmlns:a16="http://schemas.microsoft.com/office/drawing/2014/main" id="{01FC322D-8A1F-48BA-86C5-AD13FD28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42" y="2110244"/>
            <a:ext cx="5126414" cy="51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cation - maps and location icons">
            <a:extLst>
              <a:ext uri="{FF2B5EF4-FFF2-40B4-BE49-F238E27FC236}">
                <a16:creationId xmlns:a16="http://schemas.microsoft.com/office/drawing/2014/main" id="{7ADDE1AE-A546-226A-2C68-AFCEF832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110" y="4398303"/>
            <a:ext cx="2838351" cy="28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575A8-5D0A-2C9F-B7C0-D7344E60FD95}"/>
              </a:ext>
            </a:extLst>
          </p:cNvPr>
          <p:cNvSpPr txBox="1"/>
          <p:nvPr/>
        </p:nvSpPr>
        <p:spPr>
          <a:xfrm>
            <a:off x="2095297" y="7682634"/>
            <a:ext cx="4590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D110C"/>
                </a:solidFill>
                <a:latin typeface="BentonSans Book" panose="02000503000000020004" pitchFamily="50" charset="0"/>
              </a:rPr>
              <a:t>Timing of the Environment (Context)</a:t>
            </a:r>
            <a:endParaRPr lang="en-US" sz="2800" b="1" dirty="0">
              <a:solidFill>
                <a:srgbClr val="7D110C"/>
              </a:solidFill>
              <a:latin typeface="BentonSans Book" panose="02000503000000020004" pitchFamily="50" charset="0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49FBE-A6FC-0A85-4CA3-9CC8A24E4551}"/>
              </a:ext>
            </a:extLst>
          </p:cNvPr>
          <p:cNvSpPr txBox="1"/>
          <p:nvPr/>
        </p:nvSpPr>
        <p:spPr>
          <a:xfrm>
            <a:off x="11442980" y="7682634"/>
            <a:ext cx="4590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D110C"/>
                </a:solidFill>
                <a:latin typeface="BentonSans Book" panose="02000503000000020004" pitchFamily="50" charset="0"/>
              </a:rPr>
              <a:t>Digital, Social, and Physical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016070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1023-E5EC-C5B0-1EA5-E95CBE4DE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057" y="246167"/>
            <a:ext cx="16008782" cy="139813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Cognitive Theories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1283A-FB09-DABD-DAE2-23E10D9F17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9163" y="1993808"/>
            <a:ext cx="246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INPUT</a:t>
            </a: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DF0E7E0-3F10-8F57-71B5-EFC16C8FD4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1997" y="1837881"/>
            <a:ext cx="9427032" cy="1788771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entonSans Book" panose="02000503000000020004" pitchFamily="50" charset="0"/>
              </a:rPr>
              <a:t>Recognized or unrecognized Environmental Stimuli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FCF50-39DC-442E-A6C1-4FF577170690}"/>
              </a:ext>
            </a:extLst>
          </p:cNvPr>
          <p:cNvSpPr txBox="1"/>
          <p:nvPr/>
        </p:nvSpPr>
        <p:spPr>
          <a:xfrm>
            <a:off x="1219162" y="4711895"/>
            <a:ext cx="2462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Rules or 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Algorithm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E3C55AE1-B86C-3810-8AB5-51F9EC357A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63886" y="3898139"/>
            <a:ext cx="8699571" cy="1788773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BentonSans Book" panose="02000503000000020004" pitchFamily="50" charset="0"/>
              </a:rPr>
              <a:t>System I: Automatic Cognitive Process</a:t>
            </a:r>
          </a:p>
          <a:p>
            <a:pPr algn="ctr"/>
            <a:endParaRPr lang="en-US" sz="2025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82E0200-4F7A-FC18-669B-770EFAA143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696054" y="5259329"/>
            <a:ext cx="7235235" cy="139813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entonSans Book" panose="02000503000000020004" pitchFamily="50" charset="0"/>
              </a:rPr>
              <a:t>System II: Conscious Cognitive Process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2604FDE-FC5D-103F-3E01-2AAA049DF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4459" y="6830340"/>
            <a:ext cx="1578431" cy="9797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2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ED672-FC5D-D1EB-6F1D-114CC5E8AA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9162" y="7756622"/>
            <a:ext cx="2462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OUTPUT</a:t>
            </a:r>
            <a:endParaRPr lang="en-US" sz="3600" dirty="0">
              <a:latin typeface="BentonSans Book" panose="02000503000000020004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088AF6-E639-AEB5-13EE-C9876FF47526}"/>
              </a:ext>
            </a:extLst>
          </p:cNvPr>
          <p:cNvSpPr/>
          <p:nvPr/>
        </p:nvSpPr>
        <p:spPr>
          <a:xfrm>
            <a:off x="6423668" y="7959263"/>
            <a:ext cx="5780009" cy="979713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entonSans Book" panose="02000503000000020004" pitchFamily="50" charset="0"/>
              </a:rPr>
              <a:t>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262107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Dual Process Theory | Thinker and Doer</a:t>
            </a:r>
          </a:p>
        </p:txBody>
      </p:sp>
      <p:pic>
        <p:nvPicPr>
          <p:cNvPr id="5" name="Picture 2" descr="image of two people riding an elephant ">
            <a:extLst>
              <a:ext uri="{FF2B5EF4-FFF2-40B4-BE49-F238E27FC236}">
                <a16:creationId xmlns:a16="http://schemas.microsoft.com/office/drawing/2014/main" id="{4DED601C-B80B-593D-CFF4-0F1FE11D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859655"/>
            <a:ext cx="10607040" cy="71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4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1F60-9AFC-3A52-B121-5EC542C95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Fast and Slow</a:t>
            </a:r>
          </a:p>
        </p:txBody>
      </p:sp>
      <p:pic>
        <p:nvPicPr>
          <p:cNvPr id="5" name="Content Placeholder 4" descr="animation of a brain hemispheres. Left side containing a silhouette image of a rabbit and words on different locations of the left side such as intuition involuntary control effortlessness innate skills speed reflex. Right side contains a silhouette image of a turtle and words in different locations of the right side such as patience concentration constructed thoughts analytics effort reason ">
            <a:extLst>
              <a:ext uri="{FF2B5EF4-FFF2-40B4-BE49-F238E27FC236}">
                <a16:creationId xmlns:a16="http://schemas.microsoft.com/office/drawing/2014/main" id="{774EE421-563F-0093-E0CD-3EC4531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286" y="2392031"/>
            <a:ext cx="7986452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D4D-0423-AC91-0A4B-34A942FD7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Cognitive Biases of System I,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3A2F-4FEB-82B7-91BB-45981DD1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900" b="1" dirty="0">
                <a:solidFill>
                  <a:srgbClr val="9A2A1B"/>
                </a:solidFill>
              </a:rPr>
              <a:t>Too much information: </a:t>
            </a:r>
            <a:r>
              <a:rPr lang="en-US" sz="3900" dirty="0"/>
              <a:t>So, we aggressively filter, and noise becomes signal.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900" b="1" dirty="0">
                <a:solidFill>
                  <a:srgbClr val="9A2A1B"/>
                </a:solidFill>
              </a:rPr>
              <a:t>Not enough Meaning: </a:t>
            </a:r>
            <a:r>
              <a:rPr lang="en-US" sz="3900" dirty="0"/>
              <a:t>So, we fill in the gaps and signal becomes a story.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900" b="1" dirty="0">
                <a:solidFill>
                  <a:srgbClr val="9A2A1B"/>
                </a:solidFill>
              </a:rPr>
              <a:t>Need to act fast: </a:t>
            </a:r>
            <a:r>
              <a:rPr lang="en-US" sz="3900" dirty="0"/>
              <a:t>So, we jump to conclusions and stories become decisions.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900" b="1" dirty="0">
                <a:solidFill>
                  <a:srgbClr val="9A2A1B"/>
                </a:solidFill>
              </a:rPr>
              <a:t>What should we remember?: </a:t>
            </a:r>
            <a:r>
              <a:rPr lang="en-US" sz="3900" dirty="0"/>
              <a:t>We try to remember important bits and decisions inform our mental models of the world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94EAB-DB7C-E0E3-92B8-07A394AC5265}"/>
              </a:ext>
            </a:extLst>
          </p:cNvPr>
          <p:cNvSpPr txBox="1"/>
          <p:nvPr/>
        </p:nvSpPr>
        <p:spPr>
          <a:xfrm>
            <a:off x="5579573" y="8820422"/>
            <a:ext cx="127084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Buster Benson: https://betterhumans.coach.me/cognitive-bias-cheat-sheet-55a472476b18</a:t>
            </a:r>
          </a:p>
        </p:txBody>
      </p:sp>
    </p:spTree>
    <p:extLst>
      <p:ext uri="{BB962C8B-B14F-4D97-AF65-F5344CB8AC3E}">
        <p14:creationId xmlns:p14="http://schemas.microsoft.com/office/powerpoint/2010/main" val="311204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C52C-8AD9-DF6D-E08F-960AA9A1E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Too much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04B-DF4E-88D8-D92A-FB44C006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48" y="1901955"/>
            <a:ext cx="16031189" cy="7290171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/>
              </a:rPr>
              <a:t>We notice things that are already primed in memory or repeated often</a:t>
            </a:r>
            <a:endParaRPr lang="en-US" dirty="0">
              <a:latin typeface="BentonSans Book"/>
            </a:endParaRP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Bizarre, funny, or visually striking things stick out more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notice when something changed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are drawn to details that confirm our own existing beliefs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notice flaws in others more easily than flaws in ourselves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marL="685800" lvl="1" indent="0" algn="r">
              <a:buNone/>
            </a:pPr>
            <a:endParaRPr lang="en-US" dirty="0"/>
          </a:p>
          <a:p>
            <a:pPr marL="685800" lvl="1" indent="0" algn="r">
              <a:buNone/>
            </a:pPr>
            <a:endParaRPr lang="en-US" dirty="0"/>
          </a:p>
          <a:p>
            <a:pPr lvl="1"/>
            <a:endParaRPr lang="en-US" dirty="0"/>
          </a:p>
          <a:p>
            <a:pPr marL="684848" indent="-684848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7D5CD-9AB1-D09B-CB9D-5783256C4640}"/>
              </a:ext>
            </a:extLst>
          </p:cNvPr>
          <p:cNvSpPr txBox="1"/>
          <p:nvPr/>
        </p:nvSpPr>
        <p:spPr>
          <a:xfrm>
            <a:off x="5494458" y="8620663"/>
            <a:ext cx="1157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Buster Benson: https://betterhumans.coach.me/cognitive-bias-cheat-sheet-55a472476b18</a:t>
            </a:r>
          </a:p>
          <a:p>
            <a:endParaRPr lang="en-US" sz="2100" dirty="0">
              <a:latin typeface="BentonSans Boo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3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648" y="560531"/>
            <a:ext cx="16008782" cy="13981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Impact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9" y="2194660"/>
            <a:ext cx="9117005" cy="692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A2A1B"/>
                </a:solidFill>
              </a:rPr>
              <a:t>ES x I x Sc x St = IS </a:t>
            </a:r>
          </a:p>
        </p:txBody>
      </p:sp>
      <p:pic>
        <p:nvPicPr>
          <p:cNvPr id="5" name="Picture 4" descr="Image of texts charts a magnifying glass a calculator and an eye glasses.">
            <a:extLst>
              <a:ext uri="{FF2B5EF4-FFF2-40B4-BE49-F238E27FC236}">
                <a16:creationId xmlns:a16="http://schemas.microsoft.com/office/drawing/2014/main" id="{E34EBA62-E18C-5E27-91E3-5257E5A00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78"/>
          <a:stretch/>
        </p:blipFill>
        <p:spPr>
          <a:xfrm>
            <a:off x="1152619" y="3456687"/>
            <a:ext cx="2588246" cy="2640930"/>
          </a:xfrm>
          <a:prstGeom prst="flowChartConnector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8A88DF-6401-6270-6718-5BCF905BD9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52619" y="6599009"/>
            <a:ext cx="2870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entonSans Book" panose="02000503000000020004" pitchFamily="50" charset="0"/>
              </a:rPr>
              <a:t>Effect Size  (ES)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F8316-2031-8F54-1A31-9997D02ECF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6920" y="4430906"/>
            <a:ext cx="94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entonSans Book" panose="02000503000000020004" pitchFamily="50" charset="0"/>
              </a:rPr>
              <a:t>x</a:t>
            </a:r>
          </a:p>
        </p:txBody>
      </p:sp>
      <p:pic>
        <p:nvPicPr>
          <p:cNvPr id="7" name="Picture 6" descr="Two people attaching a glass bulb to a cap. &#10;&#10;">
            <a:extLst>
              <a:ext uri="{FF2B5EF4-FFF2-40B4-BE49-F238E27FC236}">
                <a16:creationId xmlns:a16="http://schemas.microsoft.com/office/drawing/2014/main" id="{A6F206C1-70EB-B50F-D9A3-703764E71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r="8275"/>
          <a:stretch/>
        </p:blipFill>
        <p:spPr>
          <a:xfrm>
            <a:off x="4824103" y="3443579"/>
            <a:ext cx="2588246" cy="2640930"/>
          </a:xfrm>
          <a:prstGeom prst="flowChartConnector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94EEA4-D214-1542-33BA-5972D76546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99251" y="6599011"/>
            <a:ext cx="3637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entonSans Book" panose="02000503000000020004" pitchFamily="50" charset="0"/>
              </a:rPr>
              <a:t>Implantability (I)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6465F-FC39-BD1E-5C4F-2ACDB964C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65542" y="4424770"/>
            <a:ext cx="94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entonSans Book" panose="02000503000000020004" pitchFamily="50" charset="0"/>
              </a:rPr>
              <a:t>x</a:t>
            </a:r>
          </a:p>
        </p:txBody>
      </p:sp>
      <p:pic>
        <p:nvPicPr>
          <p:cNvPr id="9" name="Picture 8" descr="image for scalability">
            <a:extLst>
              <a:ext uri="{FF2B5EF4-FFF2-40B4-BE49-F238E27FC236}">
                <a16:creationId xmlns:a16="http://schemas.microsoft.com/office/drawing/2014/main" id="{06780F54-C504-3901-937E-01EB55E16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"/>
          <a:stretch/>
        </p:blipFill>
        <p:spPr>
          <a:xfrm>
            <a:off x="8392190" y="3428078"/>
            <a:ext cx="2588246" cy="2640930"/>
          </a:xfrm>
          <a:prstGeom prst="flowChartConnector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C6B040-D512-388D-7061-3ABBECE970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20954" y="6599011"/>
            <a:ext cx="2870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entonSans Book" panose="02000503000000020004" pitchFamily="50" charset="0"/>
              </a:rPr>
              <a:t>Scalability (Sc)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FD386-B5D8-297C-B606-C456C52E71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957619" y="4430905"/>
            <a:ext cx="94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entonSans Book" panose="02000503000000020004" pitchFamily="50" charset="0"/>
              </a:rPr>
              <a:t>x</a:t>
            </a:r>
          </a:p>
        </p:txBody>
      </p:sp>
      <p:pic>
        <p:nvPicPr>
          <p:cNvPr id="11" name="Picture 10" descr="Two people facing each other. A plant on a pot between then. &#10;">
            <a:extLst>
              <a:ext uri="{FF2B5EF4-FFF2-40B4-BE49-F238E27FC236}">
                <a16:creationId xmlns:a16="http://schemas.microsoft.com/office/drawing/2014/main" id="{DED4BB6A-9D44-4750-7EB2-2924FBE929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10034"/>
          <a:stretch/>
        </p:blipFill>
        <p:spPr>
          <a:xfrm>
            <a:off x="11960278" y="3428078"/>
            <a:ext cx="2588246" cy="2640930"/>
          </a:xfrm>
          <a:prstGeom prst="flowChartConnector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2FA452-042A-C57A-7D1A-418343269B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630515" y="6606790"/>
            <a:ext cx="3247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entonSans Book" panose="02000503000000020004" pitchFamily="50" charset="0"/>
              </a:rPr>
              <a:t>Sustainability(St)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AAF86-556F-4E99-7423-D1AC9EC1A1D1}"/>
              </a:ext>
            </a:extLst>
          </p:cNvPr>
          <p:cNvSpPr txBox="1"/>
          <p:nvPr/>
        </p:nvSpPr>
        <p:spPr>
          <a:xfrm>
            <a:off x="14419763" y="4430903"/>
            <a:ext cx="94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entonSans Book" panose="02000503000000020004" pitchFamily="50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8BB78-6F7F-0F57-C5D1-1B00D48F50AD}"/>
              </a:ext>
            </a:extLst>
          </p:cNvPr>
          <p:cNvSpPr txBox="1"/>
          <p:nvPr/>
        </p:nvSpPr>
        <p:spPr>
          <a:xfrm>
            <a:off x="15235488" y="4217019"/>
            <a:ext cx="25882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entonSans Book" panose="02000503000000020004" pitchFamily="50" charset="0"/>
              </a:rPr>
              <a:t>Impactful </a:t>
            </a:r>
          </a:p>
          <a:p>
            <a:pPr algn="ctr"/>
            <a:r>
              <a:rPr lang="en-US" sz="3600" dirty="0">
                <a:latin typeface="BentonSans Book" panose="02000503000000020004" pitchFamily="50" charset="0"/>
              </a:rPr>
              <a:t>Solution (IS)</a:t>
            </a:r>
          </a:p>
        </p:txBody>
      </p:sp>
    </p:spTree>
    <p:extLst>
      <p:ext uri="{BB962C8B-B14F-4D97-AF65-F5344CB8AC3E}">
        <p14:creationId xmlns:p14="http://schemas.microsoft.com/office/powerpoint/2010/main" val="315453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C52C-8AD9-DF6D-E08F-960AA9A1E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Enough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04B-DF4E-88D8-D92A-FB44C006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4" y="1612767"/>
            <a:ext cx="16614515" cy="6038889"/>
          </a:xfrm>
        </p:spPr>
        <p:txBody>
          <a:bodyPr vert="horz" lIns="137160" tIns="68580" rIns="137160" bIns="68580" rtlCol="0" anchor="t">
            <a:noAutofit/>
          </a:bodyPr>
          <a:lstStyle/>
          <a:p>
            <a:pPr lvl="1"/>
            <a:r>
              <a:rPr lang="en-US" sz="3600" dirty="0">
                <a:latin typeface="BentonSans Book" panose="02000404020000020004" pitchFamily="2" charset="0"/>
              </a:rPr>
              <a:t>We find stories and patterns even in sparse data</a:t>
            </a:r>
          </a:p>
          <a:p>
            <a:pPr lvl="1"/>
            <a:r>
              <a:rPr lang="en-US" sz="3600" dirty="0">
                <a:latin typeface="BentonSans Book" panose="02000404020000020004" pitchFamily="2" charset="0"/>
              </a:rPr>
              <a:t>We fill in characteristics from stereotypes, generalities, and prior histories whenever there are new specific instances or gaps in information</a:t>
            </a:r>
          </a:p>
          <a:p>
            <a:pPr lvl="1"/>
            <a:r>
              <a:rPr lang="en-US" sz="3600" dirty="0">
                <a:latin typeface="BentonSans Book" panose="02000404020000020004" pitchFamily="2" charset="0"/>
              </a:rPr>
              <a:t>We imagine things and people we are familiar with or fond of as better than things and people we are not familiar with or fond of</a:t>
            </a:r>
          </a:p>
          <a:p>
            <a:pPr lvl="1"/>
            <a:r>
              <a:rPr lang="en-US" sz="3600" dirty="0">
                <a:latin typeface="BentonSans Book" panose="02000404020000020004" pitchFamily="2" charset="0"/>
              </a:rPr>
              <a:t>We simplify probabilities and numbers to make them easier to think about</a:t>
            </a:r>
          </a:p>
          <a:p>
            <a:pPr lvl="1"/>
            <a:r>
              <a:rPr lang="en-US" sz="3600" dirty="0">
                <a:latin typeface="BentonSans Book" panose="02000404020000020004" pitchFamily="2" charset="0"/>
              </a:rPr>
              <a:t>We think we know what others are thinking</a:t>
            </a:r>
          </a:p>
          <a:p>
            <a:pPr lvl="1"/>
            <a:r>
              <a:rPr lang="en-US" sz="3600" dirty="0">
                <a:latin typeface="BentonSans Book" panose="02000404020000020004" pitchFamily="2" charset="0"/>
              </a:rPr>
              <a:t>We project our current mindset and assumptions onto the past and future.</a:t>
            </a:r>
          </a:p>
          <a:p>
            <a:pPr marL="685800" lvl="1" indent="0" algn="r">
              <a:buNone/>
            </a:pPr>
            <a:endParaRPr lang="en-US" sz="3600" dirty="0">
              <a:latin typeface="BentonSans Book" panose="02000503000000020004" pitchFamily="50" charset="0"/>
            </a:endParaRPr>
          </a:p>
          <a:p>
            <a:pPr lvl="1"/>
            <a:endParaRPr lang="en-US" sz="3600" dirty="0">
              <a:latin typeface="BentonSans Book" panose="02000503000000020004" pitchFamily="50" charset="0"/>
            </a:endParaRPr>
          </a:p>
          <a:p>
            <a:pPr marL="685800" lvl="1" indent="0">
              <a:buNone/>
            </a:pPr>
            <a:endParaRPr lang="en-US" sz="3600" dirty="0">
              <a:latin typeface="BentonSans Book" panose="02000503000000020004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4F169-F885-AF72-7B5D-16A328B9CD6C}"/>
              </a:ext>
            </a:extLst>
          </p:cNvPr>
          <p:cNvSpPr txBox="1"/>
          <p:nvPr/>
        </p:nvSpPr>
        <p:spPr>
          <a:xfrm>
            <a:off x="5579575" y="8818953"/>
            <a:ext cx="114892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Buster Benson: https://betterhumans.coach.me/cognitive-bias-cheat-sheet-55a472476b18</a:t>
            </a:r>
          </a:p>
        </p:txBody>
      </p:sp>
    </p:spTree>
    <p:extLst>
      <p:ext uri="{BB962C8B-B14F-4D97-AF65-F5344CB8AC3E}">
        <p14:creationId xmlns:p14="http://schemas.microsoft.com/office/powerpoint/2010/main" val="816759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C52C-8AD9-DF6D-E08F-960AA9A1E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 Act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04B-DF4E-88D8-D92A-FB44C0067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t">
            <a:normAutofit fontScale="32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11100" dirty="0">
                <a:latin typeface="BentonSans Book" panose="02000503000000020004" pitchFamily="50" charset="0"/>
              </a:rPr>
              <a:t>In order to act, we need to be confident in our ability to make an impact and to feel like what we do is important</a:t>
            </a:r>
          </a:p>
          <a:p>
            <a:pPr lvl="1">
              <a:lnSpc>
                <a:spcPct val="120000"/>
              </a:lnSpc>
            </a:pPr>
            <a:r>
              <a:rPr lang="en-US" sz="11100" dirty="0">
                <a:latin typeface="BentonSans Book" panose="02000503000000020004" pitchFamily="50" charset="0"/>
              </a:rPr>
              <a:t>In order to stay focus, we favor the immediate, relatable think in front of us over the delayed and distant</a:t>
            </a:r>
          </a:p>
          <a:p>
            <a:pPr lvl="1">
              <a:lnSpc>
                <a:spcPct val="120000"/>
              </a:lnSpc>
            </a:pPr>
            <a:r>
              <a:rPr lang="en-US" sz="11100" dirty="0">
                <a:latin typeface="BentonSans Book" panose="02000503000000020004" pitchFamily="50" charset="0"/>
              </a:rPr>
              <a:t>In order to get anything done, we are motivated to complete things that we have already invested time and energy in.</a:t>
            </a:r>
          </a:p>
          <a:p>
            <a:pPr lvl="1">
              <a:lnSpc>
                <a:spcPct val="120000"/>
              </a:lnSpc>
            </a:pPr>
            <a:r>
              <a:rPr lang="en-US" sz="11100" dirty="0">
                <a:latin typeface="BentonSans Book" panose="02000503000000020004" pitchFamily="50" charset="0"/>
              </a:rPr>
              <a:t>In order to avoid mistakes, we are motivated to preserve our autonomy and status in a group, and to avoid irreversible decisions.</a:t>
            </a:r>
          </a:p>
          <a:p>
            <a:pPr lvl="1">
              <a:lnSpc>
                <a:spcPct val="120000"/>
              </a:lnSpc>
            </a:pPr>
            <a:r>
              <a:rPr lang="en-US" sz="11100" dirty="0">
                <a:latin typeface="BentonSans Book" panose="02000503000000020004" pitchFamily="50" charset="0"/>
              </a:rPr>
              <a:t>We favor options that appear simple or that have more complete information over more complex, ambiguous options</a:t>
            </a:r>
          </a:p>
          <a:p>
            <a:pPr marL="6858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4ED85-528B-18FF-9744-04F5C786CEFE}"/>
              </a:ext>
            </a:extLst>
          </p:cNvPr>
          <p:cNvSpPr txBox="1"/>
          <p:nvPr/>
        </p:nvSpPr>
        <p:spPr>
          <a:xfrm>
            <a:off x="5579573" y="8759418"/>
            <a:ext cx="114892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Buster Benson: https://betterhumans.coach.me/cognitive-bias-cheat-sheet-55a472476b18</a:t>
            </a:r>
          </a:p>
        </p:txBody>
      </p:sp>
    </p:spTree>
    <p:extLst>
      <p:ext uri="{BB962C8B-B14F-4D97-AF65-F5344CB8AC3E}">
        <p14:creationId xmlns:p14="http://schemas.microsoft.com/office/powerpoint/2010/main" val="21105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FDDD-D163-2D48-C402-54EBA340C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Should We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9955-88EE-BA4A-F2EB-4CD90985E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48" y="1901955"/>
            <a:ext cx="16031189" cy="5726067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/>
              </a:rPr>
              <a:t>We edit and reinforce some memories after the fact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discard specifics to form generalities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reduce events and lists to their key elements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BentonSans Book" panose="02000503000000020004" pitchFamily="50" charset="0"/>
              </a:rPr>
              <a:t>We store memories differently based on how they were experiences.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85800" lvl="1" indent="0">
              <a:buNone/>
            </a:pPr>
            <a:endParaRPr lang="en-US" dirty="0"/>
          </a:p>
          <a:p>
            <a:pPr marL="684848" indent="-684848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EE92F-9FA0-E9D1-81F8-991226DDFE88}"/>
              </a:ext>
            </a:extLst>
          </p:cNvPr>
          <p:cNvSpPr txBox="1"/>
          <p:nvPr/>
        </p:nvSpPr>
        <p:spPr>
          <a:xfrm>
            <a:off x="5651762" y="8385048"/>
            <a:ext cx="116255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Buster Benson: https://betterhumans.coach.me/cognitive-bias-cheat-sheet-55a472476b18</a:t>
            </a:r>
          </a:p>
        </p:txBody>
      </p:sp>
    </p:spTree>
    <p:extLst>
      <p:ext uri="{BB962C8B-B14F-4D97-AF65-F5344CB8AC3E}">
        <p14:creationId xmlns:p14="http://schemas.microsoft.com/office/powerpoint/2010/main" val="2492027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8B4A-51A5-21C9-C87D-82869A476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I vs System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682CC-C960-6F01-AA4E-5D714069F4AC}"/>
              </a:ext>
            </a:extLst>
          </p:cNvPr>
          <p:cNvSpPr txBox="1"/>
          <p:nvPr/>
        </p:nvSpPr>
        <p:spPr>
          <a:xfrm>
            <a:off x="1862160" y="1509555"/>
            <a:ext cx="3398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BentonSans Book" panose="02000503000000020004" pitchFamily="50" charset="0"/>
              </a:rPr>
              <a:t>Low effort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Little awareness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Low Motivation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$ Cheap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3106F-AAFB-A534-59B4-CE58A05559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27153" y="1786554"/>
            <a:ext cx="4200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BentonSans Book" panose="02000503000000020004" pitchFamily="50" charset="0"/>
              </a:rPr>
              <a:t>Some effort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Some Awareness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Some Motivation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$$Some expenses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E223E-FBBB-93B9-9488-2CCFD0BDBC30}"/>
              </a:ext>
            </a:extLst>
          </p:cNvPr>
          <p:cNvSpPr txBox="1"/>
          <p:nvPr/>
        </p:nvSpPr>
        <p:spPr>
          <a:xfrm>
            <a:off x="12097205" y="1650659"/>
            <a:ext cx="46622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BentonSans Book" panose="02000503000000020004" pitchFamily="50" charset="0"/>
              </a:rPr>
              <a:t>Much effort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High Awareness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HIGH Motivation</a:t>
            </a:r>
          </a:p>
          <a:p>
            <a:r>
              <a:rPr lang="en-US" sz="3600" dirty="0">
                <a:latin typeface="BentonSans Book" panose="02000503000000020004" pitchFamily="50" charset="0"/>
              </a:rPr>
              <a:t>$$$$Very Expensive</a:t>
            </a:r>
          </a:p>
        </p:txBody>
      </p:sp>
      <p:sp>
        <p:nvSpPr>
          <p:cNvPr id="5" name="Left-Right Arrow 2" descr="Left right arrow of scalability and sustainability. Left hight right low.">
            <a:extLst>
              <a:ext uri="{FF2B5EF4-FFF2-40B4-BE49-F238E27FC236}">
                <a16:creationId xmlns:a16="http://schemas.microsoft.com/office/drawing/2014/main" id="{FCE72836-1D30-5F83-7A2E-A7F248226143}"/>
              </a:ext>
            </a:extLst>
          </p:cNvPr>
          <p:cNvSpPr/>
          <p:nvPr/>
        </p:nvSpPr>
        <p:spPr bwMode="auto">
          <a:xfrm>
            <a:off x="2093768" y="4193452"/>
            <a:ext cx="14100465" cy="1900103"/>
          </a:xfrm>
          <a:prstGeom prst="leftRightArrow">
            <a:avLst>
              <a:gd name="adj1" fmla="val 50000"/>
              <a:gd name="adj2" fmla="val 131818"/>
            </a:avLst>
          </a:prstGeom>
          <a:solidFill>
            <a:srgbClr val="6A1A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50">
              <a:latin typeface="Franklin Gothic Boo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16D26-7155-B5B8-7192-386611818363}"/>
              </a:ext>
            </a:extLst>
          </p:cNvPr>
          <p:cNvSpPr txBox="1"/>
          <p:nvPr/>
        </p:nvSpPr>
        <p:spPr>
          <a:xfrm>
            <a:off x="2093768" y="4797252"/>
            <a:ext cx="141004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</a:rPr>
              <a:t>HIGH</a:t>
            </a:r>
            <a:r>
              <a:rPr lang="en-US" sz="3600" dirty="0">
                <a:solidFill>
                  <a:schemeClr val="bg1"/>
                </a:solidFill>
              </a:rPr>
              <a:t>                     </a:t>
            </a:r>
            <a:r>
              <a:rPr lang="en-US" sz="3600" b="1" dirty="0">
                <a:solidFill>
                  <a:schemeClr val="bg1"/>
                </a:solidFill>
              </a:rPr>
              <a:t>Scalability and Sustainability</a:t>
            </a:r>
            <a:r>
              <a:rPr lang="en-US" sz="3600" dirty="0">
                <a:solidFill>
                  <a:schemeClr val="bg1"/>
                </a:solidFill>
              </a:rPr>
              <a:t>                     </a:t>
            </a:r>
            <a:r>
              <a:rPr lang="en-US" sz="3600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16A9D-B4A5-CFF0-B8B0-E09F61708E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25374" y="6177055"/>
            <a:ext cx="29357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Habit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Mimicry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Heuristics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Intuition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DB762-C6DC-DDC9-7878-F113BB1D1A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12265" y="6391316"/>
            <a:ext cx="2935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Choice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Architecture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Nudges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CE2BC-4FAF-3A22-A4F8-3F3DB7E3272A}"/>
              </a:ext>
            </a:extLst>
          </p:cNvPr>
          <p:cNvSpPr txBox="1"/>
          <p:nvPr/>
        </p:nvSpPr>
        <p:spPr>
          <a:xfrm>
            <a:off x="13764128" y="6391313"/>
            <a:ext cx="2430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entonSans Book" panose="02000503000000020004" pitchFamily="50" charset="0"/>
              </a:rPr>
              <a:t>Education</a:t>
            </a:r>
          </a:p>
          <a:p>
            <a:r>
              <a:rPr lang="en-US" sz="3600" b="1" dirty="0">
                <a:latin typeface="BentonSans Book" panose="02000503000000020004" pitchFamily="50" charset="0"/>
              </a:rPr>
              <a:t>Coaching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E7D0A-14E6-B128-0A9F-97420EAE3EA3}"/>
              </a:ext>
            </a:extLst>
          </p:cNvPr>
          <p:cNvSpPr txBox="1"/>
          <p:nvPr/>
        </p:nvSpPr>
        <p:spPr>
          <a:xfrm>
            <a:off x="11847965" y="8674235"/>
            <a:ext cx="62624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entonSans Book" panose="02000503000000020004" pitchFamily="50" charset="0"/>
              </a:rPr>
              <a:t>Daniel Clark, IU Center for Aging Research</a:t>
            </a:r>
          </a:p>
        </p:txBody>
      </p:sp>
    </p:spTree>
    <p:extLst>
      <p:ext uri="{BB962C8B-B14F-4D97-AF65-F5344CB8AC3E}">
        <p14:creationId xmlns:p14="http://schemas.microsoft.com/office/powerpoint/2010/main" val="2921434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8" y="3990115"/>
            <a:ext cx="16849740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References</a:t>
            </a:r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Part 6</a:t>
            </a:r>
          </a:p>
        </p:txBody>
      </p:sp>
    </p:spTree>
    <p:extLst>
      <p:ext uri="{BB962C8B-B14F-4D97-AF65-F5344CB8AC3E}">
        <p14:creationId xmlns:p14="http://schemas.microsoft.com/office/powerpoint/2010/main" val="8079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1476-AC3C-4747-2ACA-06D789A9A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Recommended Books I</a:t>
            </a:r>
          </a:p>
        </p:txBody>
      </p:sp>
      <p:pic>
        <p:nvPicPr>
          <p:cNvPr id="5" name="Picture 20" descr="A white and red book cover. Title: Inside the Nudge Unit. Author: David Halpern">
            <a:extLst>
              <a:ext uri="{FF2B5EF4-FFF2-40B4-BE49-F238E27FC236}">
                <a16:creationId xmlns:a16="http://schemas.microsoft.com/office/drawing/2014/main" id="{0F0D61DC-14C5-9E28-12B0-0C97A56D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186" y="1537034"/>
            <a:ext cx="2322194" cy="351177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yellow and red book cover. Title: The power of Habit Why we do what we do in life and business. Author: Charles Duhigg&#10;&#10;">
            <a:extLst>
              <a:ext uri="{FF2B5EF4-FFF2-40B4-BE49-F238E27FC236}">
                <a16:creationId xmlns:a16="http://schemas.microsoft.com/office/drawing/2014/main" id="{CBD41F99-14B0-496F-FCC9-B8F9F1C4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1634" y="1537037"/>
            <a:ext cx="2322191" cy="351177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White and black book cover. An orange color black pencil with eraser. Curved pencil draw line across the title of the book Title: Thinking Fast and Slow. Author: Daniel Kahneman.">
            <a:extLst>
              <a:ext uri="{FF2B5EF4-FFF2-40B4-BE49-F238E27FC236}">
                <a16:creationId xmlns:a16="http://schemas.microsoft.com/office/drawing/2014/main" id="{E7600423-B0FA-C8C3-4759-5D0D58F8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120" y="1537034"/>
            <a:ext cx="2322191" cy="351177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White, black and red book cover. A blurred image of a crowd. Title: The wisdom of crowds. Author: James Surowiecki ">
            <a:extLst>
              <a:ext uri="{FF2B5EF4-FFF2-40B4-BE49-F238E27FC236}">
                <a16:creationId xmlns:a16="http://schemas.microsoft.com/office/drawing/2014/main" id="{9FB180FB-4F96-AACA-4647-7EF8315B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9372" y="1537031"/>
            <a:ext cx="2320157" cy="3511773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A close-up of a book. Cover white and blue color. Title Blink The power of thinking without thinking. Author: Malcolm Gladwell&#10;&#10;">
            <a:extLst>
              <a:ext uri="{FF2B5EF4-FFF2-40B4-BE49-F238E27FC236}">
                <a16:creationId xmlns:a16="http://schemas.microsoft.com/office/drawing/2014/main" id="{B9FD9CE4-B7F7-2CDC-8DA3-396EF2BE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522" y="1604265"/>
            <a:ext cx="2306132" cy="350079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A close-up of a book. Title: Drive, the surprising truth about what motivates us. Author: Daniel H. Pink">
            <a:extLst>
              <a:ext uri="{FF2B5EF4-FFF2-40B4-BE49-F238E27FC236}">
                <a16:creationId xmlns:a16="http://schemas.microsoft.com/office/drawing/2014/main" id="{B18B9A59-8C11-468D-FDF4-D1B5D6AD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976" y="5743284"/>
            <a:ext cx="2310660" cy="3511773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oogle Shape;163;p9" descr="A book cover. Title: Agile Implementation, a model for implementing evidence-based healthcare solutions into real-world practice to achieve sustainable change. Authors: Malaz Boustani, MD, MPH, Jose Azar, MD, Craig A. Solid, PhD.">
            <a:extLst>
              <a:ext uri="{FF2B5EF4-FFF2-40B4-BE49-F238E27FC236}">
                <a16:creationId xmlns:a16="http://schemas.microsoft.com/office/drawing/2014/main" id="{C03987B2-5FA4-9D95-9351-7AF67396CF6A}"/>
              </a:ext>
            </a:extLst>
          </p:cNvPr>
          <p:cNvPicPr preferRelativeResize="0"/>
          <p:nvPr/>
        </p:nvPicPr>
        <p:blipFill rotWithShape="1">
          <a:blip r:embed="rId8"/>
          <a:stretch/>
        </p:blipFill>
        <p:spPr>
          <a:xfrm>
            <a:off x="4251630" y="5743284"/>
            <a:ext cx="2327469" cy="351177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9" name="Picture 17" descr="A book cover containing an image of a light switch. Title: Switch, how to change things when change is hard. Authors: Chip Heath and Dan Heath. ">
            <a:extLst>
              <a:ext uri="{FF2B5EF4-FFF2-40B4-BE49-F238E27FC236}">
                <a16:creationId xmlns:a16="http://schemas.microsoft.com/office/drawing/2014/main" id="{72CFBFAA-92A5-A09C-174E-8D2E4DC51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3878" r="19167" b="10845"/>
          <a:stretch/>
        </p:blipFill>
        <p:spPr bwMode="auto">
          <a:xfrm>
            <a:off x="7358332" y="5743284"/>
            <a:ext cx="2327468" cy="351177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 descr="A book cover containing images of flying birds. Title: Misbehaving, the making of behavioral economics. Author: Richard H. Thaler.">
            <a:extLst>
              <a:ext uri="{FF2B5EF4-FFF2-40B4-BE49-F238E27FC236}">
                <a16:creationId xmlns:a16="http://schemas.microsoft.com/office/drawing/2014/main" id="{2A1DE2DC-91A4-3D47-E8E8-D53D1FBA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6608" y="5742870"/>
            <a:ext cx="2310659" cy="3511773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A book cover containing images of a big and a small elephant. The big elephant is nudging the small elephant with its trunk. Title of the book is Nudge Improving Decisions About Health Wealth and Happiness">
            <a:extLst>
              <a:ext uri="{FF2B5EF4-FFF2-40B4-BE49-F238E27FC236}">
                <a16:creationId xmlns:a16="http://schemas.microsoft.com/office/drawing/2014/main" id="{4985684F-E476-36D0-CA49-B1B7BAF6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3305" y="5737452"/>
            <a:ext cx="2320157" cy="350079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42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C528-FB53-3B2E-F167-381835F37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Recommended Books II </a:t>
            </a:r>
          </a:p>
        </p:txBody>
      </p:sp>
      <p:pic>
        <p:nvPicPr>
          <p:cNvPr id="5" name="Picture 4" descr="A book cover containing the image of a dandelion pulling. The dandelion is sitting on the base cup of the light bulb. Title of the book is Contagious Why Things Catch On">
            <a:extLst>
              <a:ext uri="{FF2B5EF4-FFF2-40B4-BE49-F238E27FC236}">
                <a16:creationId xmlns:a16="http://schemas.microsoft.com/office/drawing/2014/main" id="{636CA53B-8C8C-009E-AA59-7449F8A3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93" y="1666495"/>
            <a:ext cx="2403914" cy="347634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 descr="A book cover containing decorative images. Title of the book is The Righteous Mind Why Good People Are Divided By Politics and Religion">
            <a:extLst>
              <a:ext uri="{FF2B5EF4-FFF2-40B4-BE49-F238E27FC236}">
                <a16:creationId xmlns:a16="http://schemas.microsoft.com/office/drawing/2014/main" id="{7BFF03BC-0892-7E77-F385-8B972833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047" y="1674535"/>
            <a:ext cx="2403917" cy="347815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A book cover containing a decorative image. Title of the book is Consciousness and the Brain Deciphering How the Brain Codes Our Thoughts">
            <a:extLst>
              <a:ext uri="{FF2B5EF4-FFF2-40B4-BE49-F238E27FC236}">
                <a16:creationId xmlns:a16="http://schemas.microsoft.com/office/drawing/2014/main" id="{D1C02159-6205-A7B3-15C7-E71224BE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056" y="1674535"/>
            <a:ext cx="2403915" cy="347815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book cover containing the image of three ice-cream cones. Title of the book is How We Decide">
            <a:extLst>
              <a:ext uri="{FF2B5EF4-FFF2-40B4-BE49-F238E27FC236}">
                <a16:creationId xmlns:a16="http://schemas.microsoft.com/office/drawing/2014/main" id="{201CA056-827C-7F1B-C81D-6B2B48322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3076" r="9253" b="3076"/>
          <a:stretch/>
        </p:blipFill>
        <p:spPr bwMode="auto">
          <a:xfrm>
            <a:off x="10683280" y="1674533"/>
            <a:ext cx="2403914" cy="351177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A book cover containing decorative. Title of the book is Stumbling on Happiness. Author is Daniel Gilbert">
            <a:extLst>
              <a:ext uri="{FF2B5EF4-FFF2-40B4-BE49-F238E27FC236}">
                <a16:creationId xmlns:a16="http://schemas.microsoft.com/office/drawing/2014/main" id="{D6DCB9F7-7518-916C-9200-B526B747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363" y="5957945"/>
            <a:ext cx="2403912" cy="347815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book cover containing a decorative image. Title of the book is The Agile Network">
            <a:extLst>
              <a:ext uri="{FF2B5EF4-FFF2-40B4-BE49-F238E27FC236}">
                <a16:creationId xmlns:a16="http://schemas.microsoft.com/office/drawing/2014/main" id="{B6A8F6F7-DA87-4043-FEEC-1F256A1496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6731" r="23261" b="10384"/>
          <a:stretch/>
        </p:blipFill>
        <p:spPr>
          <a:xfrm>
            <a:off x="4383853" y="5965985"/>
            <a:ext cx="2403914" cy="3478157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Picture 16" descr="A book cover containing a decorative image. Title of the book is The Happiness Hypothesis">
            <a:extLst>
              <a:ext uri="{FF2B5EF4-FFF2-40B4-BE49-F238E27FC236}">
                <a16:creationId xmlns:a16="http://schemas.microsoft.com/office/drawing/2014/main" id="{46C031A6-60B4-C430-25D9-8F46F297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56" y="5915555"/>
            <a:ext cx="2409111" cy="344454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 descr="A book cover containing a decorative image. Title of the book is Social Physics. Author of the book is Alex Pentland ">
            <a:extLst>
              <a:ext uri="{FF2B5EF4-FFF2-40B4-BE49-F238E27FC236}">
                <a16:creationId xmlns:a16="http://schemas.microsoft.com/office/drawing/2014/main" id="{D0C9525D-E7AA-4114-F284-02003CD3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277" y="5924333"/>
            <a:ext cx="2403917" cy="351177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book cover Title of the book is Made to Stick">
            <a:extLst>
              <a:ext uri="{FF2B5EF4-FFF2-40B4-BE49-F238E27FC236}">
                <a16:creationId xmlns:a16="http://schemas.microsoft.com/office/drawing/2014/main" id="{56126AE6-E382-01F3-FB6D-1C73AF72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0451" y="3113078"/>
            <a:ext cx="3322521" cy="50021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97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E9A8-FEE0-86F8-C1F6-6A81E2E63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Recommended Books III</a:t>
            </a:r>
          </a:p>
        </p:txBody>
      </p:sp>
      <p:pic>
        <p:nvPicPr>
          <p:cNvPr id="5" name="Picture 4" descr="A book cover containing images of carrots. Title of the book is The End of Overeating ">
            <a:extLst>
              <a:ext uri="{FF2B5EF4-FFF2-40B4-BE49-F238E27FC236}">
                <a16:creationId xmlns:a16="http://schemas.microsoft.com/office/drawing/2014/main" id="{F06A309F-5FEE-A753-9BC7-9B530A31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35" y="1616719"/>
            <a:ext cx="2396388" cy="351682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book cover. Title of the book is Mindless Eating">
            <a:extLst>
              <a:ext uri="{FF2B5EF4-FFF2-40B4-BE49-F238E27FC236}">
                <a16:creationId xmlns:a16="http://schemas.microsoft.com/office/drawing/2014/main" id="{B812D66D-4F4F-F392-8EEF-44405E68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89" y="1616722"/>
            <a:ext cx="2396388" cy="351682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A book cover containing images of two apples on two sides of a scale. Title of the book is The Honest Truth About Dishonesty ">
            <a:extLst>
              <a:ext uri="{FF2B5EF4-FFF2-40B4-BE49-F238E27FC236}">
                <a16:creationId xmlns:a16="http://schemas.microsoft.com/office/drawing/2014/main" id="{97E4058B-CB99-95A0-72F5-A57F71DD0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15852"/>
          <a:stretch/>
        </p:blipFill>
        <p:spPr bwMode="auto">
          <a:xfrm>
            <a:off x="8048832" y="1616718"/>
            <a:ext cx="2413197" cy="3516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A book cover containing decorative image. Title of the book is People Analytics">
            <a:extLst>
              <a:ext uri="{FF2B5EF4-FFF2-40B4-BE49-F238E27FC236}">
                <a16:creationId xmlns:a16="http://schemas.microsoft.com/office/drawing/2014/main" id="{A9163082-06DD-F69C-4C9C-FEFCC390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50" y="1610355"/>
            <a:ext cx="2418525" cy="352318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A book cover. Title of the book is Predictably Irrational The Hidden Forces That Shape Our Decisions ">
            <a:extLst>
              <a:ext uri="{FF2B5EF4-FFF2-40B4-BE49-F238E27FC236}">
                <a16:creationId xmlns:a16="http://schemas.microsoft.com/office/drawing/2014/main" id="{743BAF20-71A8-B246-043F-987B32F3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133" r="7815" b="3042"/>
          <a:stretch/>
        </p:blipFill>
        <p:spPr bwMode="auto">
          <a:xfrm>
            <a:off x="14826921" y="1633515"/>
            <a:ext cx="2396388" cy="3516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A book cover containing image of a match. Title of the book is Tipping Point How Little Things Can Make a Big Difference">
            <a:extLst>
              <a:ext uri="{FF2B5EF4-FFF2-40B4-BE49-F238E27FC236}">
                <a16:creationId xmlns:a16="http://schemas.microsoft.com/office/drawing/2014/main" id="{7D7C9A0B-A385-F843-47BD-7DED5D21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35" y="5625855"/>
            <a:ext cx="2396388" cy="3516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A book cover containing a decorative image. Title of the book is Buy ology Truth and Lies About Why We Buy">
            <a:extLst>
              <a:ext uri="{FF2B5EF4-FFF2-40B4-BE49-F238E27FC236}">
                <a16:creationId xmlns:a16="http://schemas.microsoft.com/office/drawing/2014/main" id="{24F521A2-3857-5B37-9F93-41434864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94" y="5743519"/>
            <a:ext cx="2396388" cy="351682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A book cover containing a decorative image. Title of the book is Hooked How to Build Habit-Forming Products ">
            <a:extLst>
              <a:ext uri="{FF2B5EF4-FFF2-40B4-BE49-F238E27FC236}">
                <a16:creationId xmlns:a16="http://schemas.microsoft.com/office/drawing/2014/main" id="{81977041-E510-035A-CC3F-4A34DFBC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50" y="5743519"/>
            <a:ext cx="2413197" cy="351682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 descr="A book cover containing a decorative image. Title of the book is Designing for Behavior Change ">
            <a:extLst>
              <a:ext uri="{FF2B5EF4-FFF2-40B4-BE49-F238E27FC236}">
                <a16:creationId xmlns:a16="http://schemas.microsoft.com/office/drawing/2014/main" id="{6E7B303C-B03A-375E-C834-F5C705D7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079" y="5743515"/>
            <a:ext cx="2396388" cy="3516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A book cover. Title of the book is the signal and the noise why so many predictions fail - but some don't">
            <a:extLst>
              <a:ext uri="{FF2B5EF4-FFF2-40B4-BE49-F238E27FC236}">
                <a16:creationId xmlns:a16="http://schemas.microsoft.com/office/drawing/2014/main" id="{30847E04-F864-316D-A3CA-7EC5901D8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b="4883"/>
          <a:stretch/>
        </p:blipFill>
        <p:spPr bwMode="auto">
          <a:xfrm>
            <a:off x="14826921" y="5743516"/>
            <a:ext cx="2396388" cy="351682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03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5E3DBE9-91F1-FE69-B587-30CBE4DD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8" y="58996"/>
            <a:ext cx="12522071" cy="9388736"/>
          </a:xfrm>
        </p:spPr>
      </p:pic>
    </p:spTree>
    <p:extLst>
      <p:ext uri="{BB962C8B-B14F-4D97-AF65-F5344CB8AC3E}">
        <p14:creationId xmlns:p14="http://schemas.microsoft.com/office/powerpoint/2010/main" val="116779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5E3DBE9-91F1-FE69-B587-30CBE4DD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8" y="58996"/>
            <a:ext cx="12522071" cy="9388736"/>
          </a:xfrm>
        </p:spPr>
      </p:pic>
    </p:spTree>
    <p:extLst>
      <p:ext uri="{BB962C8B-B14F-4D97-AF65-F5344CB8AC3E}">
        <p14:creationId xmlns:p14="http://schemas.microsoft.com/office/powerpoint/2010/main" val="12372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7B0-3FFE-4FA7-B6DC-8D12F8AA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Introductions </a:t>
            </a:r>
          </a:p>
        </p:txBody>
      </p:sp>
      <p:pic>
        <p:nvPicPr>
          <p:cNvPr id="4" name="Content Placeholder 3" descr="a road and a map point marker">
            <a:extLst>
              <a:ext uri="{FF2B5EF4-FFF2-40B4-BE49-F238E27FC236}">
                <a16:creationId xmlns:a16="http://schemas.microsoft.com/office/drawing/2014/main" id="{4A5E04EC-1B20-A4E0-1452-ABEFD826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05" y="1325722"/>
            <a:ext cx="10854305" cy="814242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4A0E62A-CB13-A627-3678-279CB30880D1}"/>
              </a:ext>
            </a:extLst>
          </p:cNvPr>
          <p:cNvSpPr txBox="1"/>
          <p:nvPr/>
        </p:nvSpPr>
        <p:spPr>
          <a:xfrm>
            <a:off x="3163452" y="3222482"/>
            <a:ext cx="723727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/>
            <a:r>
              <a:rPr lang="en-US" sz="4500" b="1" spc="-188" dirty="0">
                <a:latin typeface="BentonSans Book" panose="02000503000000020004" pitchFamily="50" charset="0"/>
                <a:cs typeface="Arial" panose="020B0604020202020204" pitchFamily="34" charset="0"/>
              </a:rPr>
              <a:t>Who are </a:t>
            </a:r>
            <a:r>
              <a:rPr lang="en-US" sz="9000" b="1" spc="-188" dirty="0">
                <a:solidFill>
                  <a:schemeClr val="accent5">
                    <a:lumMod val="75000"/>
                  </a:schemeClr>
                </a:solidFill>
                <a:latin typeface="BentonSans Book" panose="02000503000000020004" pitchFamily="50" charset="0"/>
                <a:cs typeface="Arial" panose="020B0604020202020204" pitchFamily="34" charset="0"/>
              </a:rPr>
              <a:t>YOU</a:t>
            </a:r>
            <a:r>
              <a:rPr lang="en-US" sz="4500" b="1" spc="-188" dirty="0">
                <a:solidFill>
                  <a:schemeClr val="accent5">
                    <a:lumMod val="75000"/>
                  </a:schemeClr>
                </a:solidFill>
                <a:latin typeface="BentonSans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n-US" sz="4500" b="1" spc="-188" dirty="0">
                <a:latin typeface="BentonSans Book" panose="02000503000000020004" pitchFamily="50" charset="0"/>
                <a:cs typeface="Arial" panose="020B0604020202020204" pitchFamily="34" charset="0"/>
              </a:rPr>
              <a:t>really?</a:t>
            </a:r>
          </a:p>
          <a:p>
            <a:pPr marL="19050"/>
            <a:r>
              <a:rPr lang="en-US" sz="4500" b="1" spc="-188" dirty="0">
                <a:latin typeface="BentonSans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n-US" sz="9000" b="1" spc="-188" dirty="0">
                <a:solidFill>
                  <a:schemeClr val="accent5">
                    <a:lumMod val="75000"/>
                  </a:schemeClr>
                </a:solidFill>
                <a:latin typeface="BentonSans Book" panose="02000503000000020004" pitchFamily="50" charset="0"/>
                <a:cs typeface="Arial" panose="020B0604020202020204" pitchFamily="34" charset="0"/>
              </a:rPr>
              <a:t>WHY</a:t>
            </a:r>
            <a:r>
              <a:rPr lang="en-US" sz="4500" b="1" spc="-188" dirty="0">
                <a:solidFill>
                  <a:schemeClr val="accent5">
                    <a:lumMod val="75000"/>
                  </a:schemeClr>
                </a:solidFill>
                <a:latin typeface="BentonSans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n-US" sz="4500" b="1" spc="-188" dirty="0">
                <a:latin typeface="BentonSans Book" panose="02000503000000020004" pitchFamily="50" charset="0"/>
                <a:cs typeface="Arial" panose="020B0604020202020204" pitchFamily="34" charset="0"/>
              </a:rPr>
              <a:t>are you here?</a:t>
            </a:r>
            <a:endParaRPr sz="4500" b="1" dirty="0">
              <a:latin typeface="BentonSans Book" panose="020005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9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text box reads &quot;Introduction&quot;">
            <a:extLst>
              <a:ext uri="{FF2B5EF4-FFF2-40B4-BE49-F238E27FC236}">
                <a16:creationId xmlns:a16="http://schemas.microsoft.com/office/drawing/2014/main" id="{417EDDF0-A7FF-4400-8679-1BF1E8AF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89" y="3990112"/>
            <a:ext cx="12212051" cy="2826326"/>
          </a:xfrm>
        </p:spPr>
        <p:txBody>
          <a:bodyPr/>
          <a:lstStyle/>
          <a:p>
            <a:r>
              <a:rPr lang="en-US" sz="6000" dirty="0">
                <a:latin typeface="BentonSans Black"/>
              </a:rPr>
              <a:t>The Naf </a:t>
            </a:r>
            <a:r>
              <a:rPr lang="en-US" sz="6000" dirty="0" err="1">
                <a:latin typeface="BentonSans Black"/>
              </a:rPr>
              <a:t>Naf</a:t>
            </a:r>
            <a:r>
              <a:rPr lang="en-US" sz="6000" dirty="0">
                <a:latin typeface="BentonSans Black"/>
              </a:rPr>
              <a:t> Grill Story-Healthcare 1.0</a:t>
            </a:r>
          </a:p>
        </p:txBody>
      </p:sp>
      <p:sp>
        <p:nvSpPr>
          <p:cNvPr id="3" name="Text Placeholder 2" descr="The text box reads &quot;Part 1&quot;">
            <a:extLst>
              <a:ext uri="{FF2B5EF4-FFF2-40B4-BE49-F238E27FC236}">
                <a16:creationId xmlns:a16="http://schemas.microsoft.com/office/drawing/2014/main" id="{1ADF99E0-63C4-4A08-9153-70E4307D7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63" y="3323770"/>
            <a:ext cx="7400924" cy="504824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BentonSans Black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68401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naf naf middle eastern grill">
            <a:extLst>
              <a:ext uri="{FF2B5EF4-FFF2-40B4-BE49-F238E27FC236}">
                <a16:creationId xmlns:a16="http://schemas.microsoft.com/office/drawing/2014/main" id="{6D5BDB16-3FC2-73E7-0AA3-76489258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53" y="3583013"/>
            <a:ext cx="5775947" cy="168407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D2F3D55-A5E1-6380-EB96-C13B88503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974070"/>
            <a:ext cx="10782225" cy="6586028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800" dirty="0">
                <a:latin typeface="BentonSans Book" panose="02000404020000020004" pitchFamily="2" charset="0"/>
                <a:ea typeface="Calibri"/>
              </a:rPr>
              <a:t>Naf </a:t>
            </a:r>
            <a:r>
              <a:rPr lang="en-US" sz="2800" dirty="0" err="1">
                <a:latin typeface="BentonSans Book" panose="02000404020000020004" pitchFamily="2" charset="0"/>
                <a:ea typeface="Calibri"/>
              </a:rPr>
              <a:t>Naf</a:t>
            </a:r>
            <a:r>
              <a:rPr lang="en-US" sz="2800" dirty="0">
                <a:latin typeface="BentonSans Book" panose="02000404020000020004" pitchFamily="2" charset="0"/>
                <a:ea typeface="Calibri"/>
              </a:rPr>
              <a:t> Grill is a fast-food chain emphasizing Middle Eastern Cooking. In Chicago, it is my favorite: 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BentonSans Book" panose="02000404020000020004" pitchFamily="2" charset="0"/>
                <a:ea typeface="Calibri"/>
              </a:rPr>
              <a:t>Excellent Food  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BentonSans Book" panose="02000404020000020004" pitchFamily="2" charset="0"/>
                <a:ea typeface="Calibri"/>
              </a:rPr>
              <a:t>Excellent Customer Service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BentonSans Book" panose="02000404020000020004" pitchFamily="2" charset="0"/>
                <a:ea typeface="Calibri"/>
              </a:rPr>
              <a:t>Customizable Orders! (Like Starbucks)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sz="2800" dirty="0">
              <a:latin typeface="BentonSans Book" panose="02000404020000020004" pitchFamily="2" charset="0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800" dirty="0">
                <a:latin typeface="BentonSans Book" panose="02000404020000020004" pitchFamily="2" charset="0"/>
                <a:ea typeface="Calibri"/>
              </a:rPr>
              <a:t>In March 2020, a new store was opened new in Carmel!</a:t>
            </a:r>
          </a:p>
          <a:p>
            <a:pPr marL="684848" indent="-684848"/>
            <a:endParaRPr lang="en-US" sz="42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71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8CBA44-888A-8006-144F-030B47E7F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1A-CC07-4297-9EBD-ECB31C40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t">
            <a:noAutofit/>
          </a:bodyPr>
          <a:lstStyle/>
          <a:p>
            <a:pPr marL="0" indent="0" defTabSz="1371600">
              <a:lnSpc>
                <a:spcPct val="90000"/>
              </a:lnSpc>
              <a:buNone/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I was hungry after 18 hours intermittent fasting and visited Naf </a:t>
            </a:r>
            <a:r>
              <a:rPr lang="en-US" sz="2800" dirty="0" err="1">
                <a:latin typeface="BentonSans Book" panose="02000404020000020004" pitchFamily="2" charset="0"/>
                <a:cs typeface="+mn-cs"/>
              </a:rPr>
              <a:t>Naf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 Grill. My wife loves one menu item, Chicken kabob with rice and garlic sauce. No side items. </a:t>
            </a:r>
          </a:p>
          <a:p>
            <a:pPr marL="0" indent="0" defTabSz="1371600">
              <a:lnSpc>
                <a:spcPct val="90000"/>
              </a:lnSpc>
              <a:buNone/>
            </a:pPr>
            <a:r>
              <a:rPr lang="en-US" sz="2800" dirty="0">
                <a:latin typeface="BentonSans Book" panose="02000404020000020004" pitchFamily="2" charset="0"/>
                <a:cs typeface="+mn-cs"/>
              </a:rPr>
              <a:t>I arrived </a:t>
            </a:r>
            <a:r>
              <a:rPr lang="en-US" sz="2800" b="1" dirty="0">
                <a:latin typeface="BentonSans Book" panose="02000404020000020004" pitchFamily="2" charset="0"/>
                <a:cs typeface="+mn-cs"/>
              </a:rPr>
              <a:t>excited. 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Restaurant was empty, and there were three servers up front. I placed my order, expecting the same </a:t>
            </a:r>
            <a:r>
              <a:rPr lang="en-US" sz="2800" i="1" dirty="0">
                <a:latin typeface="BentonSans Book" panose="02000404020000020004" pitchFamily="2" charset="0"/>
                <a:cs typeface="+mn-cs"/>
              </a:rPr>
              <a:t>delightful experience</a:t>
            </a:r>
            <a:r>
              <a:rPr lang="en-US" sz="2800" dirty="0">
                <a:latin typeface="BentonSans Book" panose="02000404020000020004" pitchFamily="2" charset="0"/>
                <a:cs typeface="+mn-cs"/>
              </a:rPr>
              <a:t>.</a:t>
            </a:r>
            <a:endParaRPr lang="en-US" sz="2800" dirty="0">
              <a:latin typeface="BentonSans Book" panose="02000404020000020004" pitchFamily="2" charset="0"/>
              <a:ea typeface="Calibri"/>
              <a:cs typeface="Calibri"/>
            </a:endParaRPr>
          </a:p>
          <a:p>
            <a:pPr marL="0" indent="-342900" defTabSz="1371600">
              <a:lnSpc>
                <a:spcPct val="90000"/>
              </a:lnSpc>
            </a:pPr>
            <a:endParaRPr lang="en-US" sz="2550" dirty="0">
              <a:latin typeface="+mn-lt"/>
              <a:cs typeface="+mn-cs"/>
            </a:endParaRPr>
          </a:p>
        </p:txBody>
      </p:sp>
      <p:pic>
        <p:nvPicPr>
          <p:cNvPr id="5" name="Picture 5" descr="Chicken kabob">
            <a:extLst>
              <a:ext uri="{FF2B5EF4-FFF2-40B4-BE49-F238E27FC236}">
                <a16:creationId xmlns:a16="http://schemas.microsoft.com/office/drawing/2014/main" id="{58E4900B-77C4-F580-B805-E04A3F70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115" y="5476606"/>
            <a:ext cx="5300978" cy="33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FC4A4DEEB348ADF173C22639CE69" ma:contentTypeVersion="2" ma:contentTypeDescription="Create a new document." ma:contentTypeScope="" ma:versionID="311858bee8d22f0af0feedca8ea62da3">
  <xsd:schema xmlns:xsd="http://www.w3.org/2001/XMLSchema" xmlns:xs="http://www.w3.org/2001/XMLSchema" xmlns:p="http://schemas.microsoft.com/office/2006/metadata/properties" xmlns:ns2="5833de96-5a26-4f49-b75d-617ac461d061" targetNamespace="http://schemas.microsoft.com/office/2006/metadata/properties" ma:root="true" ma:fieldsID="a524bda1a1d072b2deb45afd127748e0" ns2:_="">
    <xsd:import namespace="5833de96-5a26-4f49-b75d-617ac461d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3de96-5a26-4f49-b75d-617ac461d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FBC9EC-7A24-4411-A3E8-23AFC9BFD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3A7667-502B-42D2-BBF6-670D554F0A4F}">
  <ds:schemaRefs>
    <ds:schemaRef ds:uri="5833de96-5a26-4f49-b75d-617ac461d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3510E6-0BC3-4C5E-A0AF-5A1A862929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2924</TotalTime>
  <Words>2016</Words>
  <Application>Microsoft Office PowerPoint</Application>
  <PresentationFormat>Custom</PresentationFormat>
  <Paragraphs>288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BentonSans Black</vt:lpstr>
      <vt:lpstr>BentonSans Book</vt:lpstr>
      <vt:lpstr>BentonSans Regular</vt:lpstr>
      <vt:lpstr>Calibri</vt:lpstr>
      <vt:lpstr>Calibri Light</vt:lpstr>
      <vt:lpstr>Franklin Gothic Book</vt:lpstr>
      <vt:lpstr>Office Theme</vt:lpstr>
      <vt:lpstr>Agile Science and its Derivatives Day 1</vt:lpstr>
      <vt:lpstr>PowerPoint Presentation</vt:lpstr>
      <vt:lpstr>PowerPoint Presentation</vt:lpstr>
      <vt:lpstr>The Impact Equation</vt:lpstr>
      <vt:lpstr>PowerPoint Presentation</vt:lpstr>
      <vt:lpstr>Introductions </vt:lpstr>
      <vt:lpstr>The Naf Naf Grill Story-Healthcare 1.0</vt:lpstr>
      <vt:lpstr>Background</vt:lpstr>
      <vt:lpstr>Prologue</vt:lpstr>
      <vt:lpstr>The Problem</vt:lpstr>
      <vt:lpstr>The Problem (Continued)</vt:lpstr>
      <vt:lpstr>Request for Change</vt:lpstr>
      <vt:lpstr>The Result</vt:lpstr>
      <vt:lpstr>Follow Through</vt:lpstr>
      <vt:lpstr>Lessons Learned</vt:lpstr>
      <vt:lpstr>PowerPoint Presentation</vt:lpstr>
      <vt:lpstr>Agile </vt:lpstr>
      <vt:lpstr>AGILE: Ask Google?</vt:lpstr>
      <vt:lpstr>PowerPoint Presentation</vt:lpstr>
      <vt:lpstr>The Agile Science  </vt:lpstr>
      <vt:lpstr>Agile Science</vt:lpstr>
      <vt:lpstr> The Complex Adaptive Human Network  </vt:lpstr>
      <vt:lpstr>The Agile Pyramid</vt:lpstr>
      <vt:lpstr>The Agile Conductor </vt:lpstr>
      <vt:lpstr>The Agile Mindset </vt:lpstr>
      <vt:lpstr>The Agile Mindset</vt:lpstr>
      <vt:lpstr>Safe Culture</vt:lpstr>
      <vt:lpstr>Feedback</vt:lpstr>
      <vt:lpstr>Minimally Viable Prototypes </vt:lpstr>
      <vt:lpstr>The Agile Cycle </vt:lpstr>
      <vt:lpstr>The Agile Cycle</vt:lpstr>
      <vt:lpstr>PowerPoint Presentation</vt:lpstr>
      <vt:lpstr>What is Behavioral Economics? </vt:lpstr>
      <vt:lpstr>What is Behavioral Economics?</vt:lpstr>
      <vt:lpstr>Social Cognitive Theories</vt:lpstr>
      <vt:lpstr>Dual Process Theory | Thinker and Doer</vt:lpstr>
      <vt:lpstr>Thinking Fast and Slow</vt:lpstr>
      <vt:lpstr>The Cognitive Biases of System I, Why?</vt:lpstr>
      <vt:lpstr>Too much Information</vt:lpstr>
      <vt:lpstr>Not Enough Meaning</vt:lpstr>
      <vt:lpstr>Need to Act Fast</vt:lpstr>
      <vt:lpstr>What Should We Remember?</vt:lpstr>
      <vt:lpstr>System I vs System II</vt:lpstr>
      <vt:lpstr>References</vt:lpstr>
      <vt:lpstr>Recommended Books I</vt:lpstr>
      <vt:lpstr>Recommended Books II </vt:lpstr>
      <vt:lpstr>Recommended Books III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Microsoft Office User</dc:creator>
  <cp:lastModifiedBy>Stewart, Nick Ronald Paul</cp:lastModifiedBy>
  <cp:revision>416</cp:revision>
  <dcterms:created xsi:type="dcterms:W3CDTF">2019-07-26T19:25:13Z</dcterms:created>
  <dcterms:modified xsi:type="dcterms:W3CDTF">2023-09-01T13:46:23Z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0x010100026DFC4A4DEEB348ADF173C22639CE69</vt:lpwstr>
  </property>
</Properties>
</file>